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85" r:id="rId5"/>
    <p:sldMasterId id="2147483648" r:id="rId6"/>
  </p:sldMasterIdLst>
  <p:notesMasterIdLst>
    <p:notesMasterId r:id="rId14"/>
  </p:notesMasterIdLst>
  <p:sldIdLst>
    <p:sldId id="268" r:id="rId7"/>
    <p:sldId id="258" r:id="rId8"/>
    <p:sldId id="259" r:id="rId9"/>
    <p:sldId id="260" r:id="rId10"/>
    <p:sldId id="262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D4888-37ED-4BD1-A125-DFC0B96BB493}" v="10" dt="2021-12-07T02:03:16.070"/>
    <p1510:client id="{359CFED7-561B-4C2F-85B5-1B003F521137}" v="247" dt="2021-12-06T23:20:40.388"/>
    <p1510:client id="{4DB21D45-286A-465B-8783-E3E44D9EAE44}" v="463" dt="2021-12-07T00:55:25.108"/>
    <p1510:client id="{52AAF73A-D8BD-4AB7-AAE0-54A2F233C079}" v="113" dt="2021-12-07T01:42:06.154"/>
    <p1510:client id="{59F7641D-500E-4A41-8682-CA51C85F94A2}" v="23" dt="2021-12-07T00:47:16.068"/>
    <p1510:client id="{8F5F65CA-7562-497F-8299-116063B69CD7}" v="132" dt="2021-12-05T20:13:47.651"/>
    <p1510:client id="{D388BB48-2F6A-4044-8699-D42C721C193A}" v="34" dt="2021-12-07T00:40:34.986"/>
    <p1510:client id="{D462A70C-866C-4746-8CB9-F3672C570839}" v="23" dt="2021-12-05T20:07:55.866"/>
    <p1510:client id="{DA749B5D-75E2-41A5-8A4D-C457436FF123}" v="1264" dt="2021-12-07T01:57:21.702"/>
    <p1510:client id="{EF477B51-6FA0-4E31-A542-237C48B11E0F}" v="77" dt="2021-12-05T20:03:41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Bagchi" userId="S::abagchi1@student.gsu.edu::cc651046-51b4-45a2-8195-07bbe7d3277d" providerId="AD" clId="Web-{52AAF73A-D8BD-4AB7-AAE0-54A2F233C079}"/>
    <pc:docChg chg="modSld">
      <pc:chgData name="Aditya Bagchi" userId="S::abagchi1@student.gsu.edu::cc651046-51b4-45a2-8195-07bbe7d3277d" providerId="AD" clId="Web-{52AAF73A-D8BD-4AB7-AAE0-54A2F233C079}" dt="2021-12-07T01:42:06.154" v="111" actId="20577"/>
      <pc:docMkLst>
        <pc:docMk/>
      </pc:docMkLst>
      <pc:sldChg chg="modSp">
        <pc:chgData name="Aditya Bagchi" userId="S::abagchi1@student.gsu.edu::cc651046-51b4-45a2-8195-07bbe7d3277d" providerId="AD" clId="Web-{52AAF73A-D8BD-4AB7-AAE0-54A2F233C079}" dt="2021-12-07T01:39:03.805" v="94" actId="20577"/>
        <pc:sldMkLst>
          <pc:docMk/>
          <pc:sldMk cId="2801229606" sldId="259"/>
        </pc:sldMkLst>
        <pc:spChg chg="mod">
          <ac:chgData name="Aditya Bagchi" userId="S::abagchi1@student.gsu.edu::cc651046-51b4-45a2-8195-07bbe7d3277d" providerId="AD" clId="Web-{52AAF73A-D8BD-4AB7-AAE0-54A2F233C079}" dt="2021-12-07T01:39:03.805" v="94" actId="20577"/>
          <ac:spMkLst>
            <pc:docMk/>
            <pc:sldMk cId="2801229606" sldId="259"/>
            <ac:spMk id="3" creationId="{A608859F-5B4F-4781-9D28-1802587B1633}"/>
          </ac:spMkLst>
        </pc:spChg>
      </pc:sldChg>
      <pc:sldChg chg="modSp">
        <pc:chgData name="Aditya Bagchi" userId="S::abagchi1@student.gsu.edu::cc651046-51b4-45a2-8195-07bbe7d3277d" providerId="AD" clId="Web-{52AAF73A-D8BD-4AB7-AAE0-54A2F233C079}" dt="2021-12-07T01:42:06.154" v="111" actId="20577"/>
        <pc:sldMkLst>
          <pc:docMk/>
          <pc:sldMk cId="1929490189" sldId="261"/>
        </pc:sldMkLst>
        <pc:spChg chg="mod">
          <ac:chgData name="Aditya Bagchi" userId="S::abagchi1@student.gsu.edu::cc651046-51b4-45a2-8195-07bbe7d3277d" providerId="AD" clId="Web-{52AAF73A-D8BD-4AB7-AAE0-54A2F233C079}" dt="2021-12-07T01:42:06.154" v="111" actId="20577"/>
          <ac:spMkLst>
            <pc:docMk/>
            <pc:sldMk cId="1929490189" sldId="261"/>
            <ac:spMk id="3" creationId="{AE7D1300-C11F-4C1A-9404-EFF290CEF15F}"/>
          </ac:spMkLst>
        </pc:spChg>
      </pc:sldChg>
      <pc:sldChg chg="modSp">
        <pc:chgData name="Aditya Bagchi" userId="S::abagchi1@student.gsu.edu::cc651046-51b4-45a2-8195-07bbe7d3277d" providerId="AD" clId="Web-{52AAF73A-D8BD-4AB7-AAE0-54A2F233C079}" dt="2021-12-07T01:24:23.702" v="89" actId="20577"/>
        <pc:sldMkLst>
          <pc:docMk/>
          <pc:sldMk cId="1621411696" sldId="262"/>
        </pc:sldMkLst>
        <pc:spChg chg="mod">
          <ac:chgData name="Aditya Bagchi" userId="S::abagchi1@student.gsu.edu::cc651046-51b4-45a2-8195-07bbe7d3277d" providerId="AD" clId="Web-{52AAF73A-D8BD-4AB7-AAE0-54A2F233C079}" dt="2021-12-07T01:24:23.702" v="89" actId="20577"/>
          <ac:spMkLst>
            <pc:docMk/>
            <pc:sldMk cId="1621411696" sldId="262"/>
            <ac:spMk id="3" creationId="{6BBF50F5-1D92-4B3B-AE18-EFA2BDCC7D05}"/>
          </ac:spMkLst>
        </pc:spChg>
      </pc:sldChg>
      <pc:sldChg chg="modSp">
        <pc:chgData name="Aditya Bagchi" userId="S::abagchi1@student.gsu.edu::cc651046-51b4-45a2-8195-07bbe7d3277d" providerId="AD" clId="Web-{52AAF73A-D8BD-4AB7-AAE0-54A2F233C079}" dt="2021-12-07T01:20:11.492" v="32" actId="20577"/>
        <pc:sldMkLst>
          <pc:docMk/>
          <pc:sldMk cId="1940010173" sldId="263"/>
        </pc:sldMkLst>
        <pc:spChg chg="mod">
          <ac:chgData name="Aditya Bagchi" userId="S::abagchi1@student.gsu.edu::cc651046-51b4-45a2-8195-07bbe7d3277d" providerId="AD" clId="Web-{52AAF73A-D8BD-4AB7-AAE0-54A2F233C079}" dt="2021-12-07T01:20:11.492" v="32" actId="20577"/>
          <ac:spMkLst>
            <pc:docMk/>
            <pc:sldMk cId="1940010173" sldId="263"/>
            <ac:spMk id="3" creationId="{847528E0-A8DF-419E-835E-9B9D0AE82E1C}"/>
          </ac:spMkLst>
        </pc:spChg>
      </pc:sldChg>
    </pc:docChg>
  </pc:docChgLst>
  <pc:docChgLst>
    <pc:chgData clId="Web-{100D4888-37ED-4BD1-A125-DFC0B96BB493}"/>
    <pc:docChg chg="addSld addMainMaster modMainMaster">
      <pc:chgData name="" userId="" providerId="" clId="Web-{100D4888-37ED-4BD1-A125-DFC0B96BB493}" dt="2021-12-07T01:59:21.674" v="0"/>
      <pc:docMkLst>
        <pc:docMk/>
      </pc:docMkLst>
      <pc:sldChg chg="add">
        <pc:chgData name="" userId="" providerId="" clId="Web-{100D4888-37ED-4BD1-A125-DFC0B96BB493}" dt="2021-12-07T01:59:21.674" v="0"/>
        <pc:sldMkLst>
          <pc:docMk/>
          <pc:sldMk cId="762174215" sldId="268"/>
        </pc:sldMkLst>
      </pc:sldChg>
      <pc:sldMasterChg chg="add addSldLayout">
        <pc:chgData name="" userId="" providerId="" clId="Web-{100D4888-37ED-4BD1-A125-DFC0B96BB493}" dt="2021-12-07T01:59:21.674" v="0"/>
        <pc:sldMasterMkLst>
          <pc:docMk/>
          <pc:sldMasterMk cId="2703802531" sldId="2147483648"/>
        </pc:sldMasterMkLst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3627849171" sldId="2147483649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995797553" sldId="2147483650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1055207104" sldId="2147483651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2626482934" sldId="2147483652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713303271" sldId="2147483653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564709534" sldId="2147483654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4219009109" sldId="2147483655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3637938118" sldId="2147483656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3968487175" sldId="2147483657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1958696307" sldId="2147483658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375620179" sldId="2147483659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1012749374" sldId="2147483660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471274370" sldId="2147483661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3308820968" sldId="2147483662"/>
          </pc:sldLayoutMkLst>
        </pc:sldLayoutChg>
        <pc:sldLayoutChg chg="add">
          <pc:chgData name="" userId="" providerId="" clId="Web-{100D4888-37ED-4BD1-A125-DFC0B96BB493}" dt="2021-12-07T01:59:21.674" v="0"/>
          <pc:sldLayoutMkLst>
            <pc:docMk/>
            <pc:sldMasterMk cId="2703802531" sldId="2147483648"/>
            <pc:sldLayoutMk cId="2966511996" sldId="2147483663"/>
          </pc:sldLayoutMkLst>
        </pc:sldLayoutChg>
      </pc:sldMasterChg>
      <pc:sldMasterChg chg="replId modSldLayout">
        <pc:chgData name="" userId="" providerId="" clId="Web-{100D4888-37ED-4BD1-A125-DFC0B96BB493}" dt="2021-12-07T01:59:21.674" v="0"/>
        <pc:sldMasterMkLst>
          <pc:docMk/>
          <pc:sldMasterMk cId="2460954070" sldId="2147483686"/>
        </pc:sldMasterMkLst>
        <pc:sldLayoutChg chg="replId">
          <pc:chgData name="" userId="" providerId="" clId="Web-{100D4888-37ED-4BD1-A125-DFC0B96BB493}" dt="2021-12-07T01:59:21.674" v="0"/>
          <pc:sldLayoutMkLst>
            <pc:docMk/>
            <pc:sldMasterMk cId="2460954070" sldId="2147483686"/>
            <pc:sldLayoutMk cId="2385387890" sldId="2147483687"/>
          </pc:sldLayoutMkLst>
        </pc:sldLayoutChg>
        <pc:sldLayoutChg chg="replId">
          <pc:chgData name="" userId="" providerId="" clId="Web-{100D4888-37ED-4BD1-A125-DFC0B96BB493}" dt="2021-12-07T01:59:21.674" v="0"/>
          <pc:sldLayoutMkLst>
            <pc:docMk/>
            <pc:sldMasterMk cId="2460954070" sldId="2147483686"/>
            <pc:sldLayoutMk cId="949138452" sldId="2147483688"/>
          </pc:sldLayoutMkLst>
        </pc:sldLayoutChg>
        <pc:sldLayoutChg chg="replId">
          <pc:chgData name="" userId="" providerId="" clId="Web-{100D4888-37ED-4BD1-A125-DFC0B96BB493}" dt="2021-12-07T01:59:21.674" v="0"/>
          <pc:sldLayoutMkLst>
            <pc:docMk/>
            <pc:sldMasterMk cId="2460954070" sldId="2147483686"/>
            <pc:sldLayoutMk cId="2591524520" sldId="2147483689"/>
          </pc:sldLayoutMkLst>
        </pc:sldLayoutChg>
      </pc:sldMasterChg>
    </pc:docChg>
  </pc:docChgLst>
  <pc:docChgLst>
    <pc:chgData name="Aditya Bagchi" userId="S::abagchi1@student.gsu.edu::cc651046-51b4-45a2-8195-07bbe7d3277d" providerId="AD" clId="Web-{4DB21D45-286A-465B-8783-E3E44D9EAE44}"/>
    <pc:docChg chg="modSld">
      <pc:chgData name="Aditya Bagchi" userId="S::abagchi1@student.gsu.edu::cc651046-51b4-45a2-8195-07bbe7d3277d" providerId="AD" clId="Web-{4DB21D45-286A-465B-8783-E3E44D9EAE44}" dt="2021-12-07T00:55:24.718" v="459" actId="20577"/>
      <pc:docMkLst>
        <pc:docMk/>
      </pc:docMkLst>
      <pc:sldChg chg="modSp">
        <pc:chgData name="Aditya Bagchi" userId="S::abagchi1@student.gsu.edu::cc651046-51b4-45a2-8195-07bbe7d3277d" providerId="AD" clId="Web-{4DB21D45-286A-465B-8783-E3E44D9EAE44}" dt="2021-12-07T00:53:46.246" v="250" actId="20577"/>
        <pc:sldMkLst>
          <pc:docMk/>
          <pc:sldMk cId="210087152" sldId="260"/>
        </pc:sldMkLst>
        <pc:spChg chg="mod">
          <ac:chgData name="Aditya Bagchi" userId="S::abagchi1@student.gsu.edu::cc651046-51b4-45a2-8195-07bbe7d3277d" providerId="AD" clId="Web-{4DB21D45-286A-465B-8783-E3E44D9EAE44}" dt="2021-12-07T00:53:46.246" v="250" actId="20577"/>
          <ac:spMkLst>
            <pc:docMk/>
            <pc:sldMk cId="210087152" sldId="260"/>
            <ac:spMk id="3" creationId="{F65D5519-236A-4258-8F1E-B7332E12766F}"/>
          </ac:spMkLst>
        </pc:spChg>
      </pc:sldChg>
      <pc:sldChg chg="modSp">
        <pc:chgData name="Aditya Bagchi" userId="S::abagchi1@student.gsu.edu::cc651046-51b4-45a2-8195-07bbe7d3277d" providerId="AD" clId="Web-{4DB21D45-286A-465B-8783-E3E44D9EAE44}" dt="2021-12-07T00:55:24.718" v="459" actId="20577"/>
        <pc:sldMkLst>
          <pc:docMk/>
          <pc:sldMk cId="1621411696" sldId="262"/>
        </pc:sldMkLst>
        <pc:spChg chg="mod">
          <ac:chgData name="Aditya Bagchi" userId="S::abagchi1@student.gsu.edu::cc651046-51b4-45a2-8195-07bbe7d3277d" providerId="AD" clId="Web-{4DB21D45-286A-465B-8783-E3E44D9EAE44}" dt="2021-12-07T00:55:24.718" v="459" actId="20577"/>
          <ac:spMkLst>
            <pc:docMk/>
            <pc:sldMk cId="1621411696" sldId="262"/>
            <ac:spMk id="3" creationId="{6BBF50F5-1D92-4B3B-AE18-EFA2BDCC7D05}"/>
          </ac:spMkLst>
        </pc:spChg>
      </pc:sldChg>
    </pc:docChg>
  </pc:docChgLst>
  <pc:docChgLst>
    <pc:chgData name="Daniel Park" userId="S::dpark28@student.gsu.edu::747fd056-35bb-4ea9-8d05-4ff84246ad4b" providerId="AD" clId="Web-{D388BB48-2F6A-4044-8699-D42C721C193A}"/>
    <pc:docChg chg="modSld">
      <pc:chgData name="Daniel Park" userId="S::dpark28@student.gsu.edu::747fd056-35bb-4ea9-8d05-4ff84246ad4b" providerId="AD" clId="Web-{D388BB48-2F6A-4044-8699-D42C721C193A}" dt="2021-12-07T00:40:34.986" v="33" actId="20577"/>
      <pc:docMkLst>
        <pc:docMk/>
      </pc:docMkLst>
      <pc:sldChg chg="modSp">
        <pc:chgData name="Daniel Park" userId="S::dpark28@student.gsu.edu::747fd056-35bb-4ea9-8d05-4ff84246ad4b" providerId="AD" clId="Web-{D388BB48-2F6A-4044-8699-D42C721C193A}" dt="2021-12-07T00:40:23.704" v="21" actId="20577"/>
        <pc:sldMkLst>
          <pc:docMk/>
          <pc:sldMk cId="2801229606" sldId="259"/>
        </pc:sldMkLst>
        <pc:spChg chg="mod">
          <ac:chgData name="Daniel Park" userId="S::dpark28@student.gsu.edu::747fd056-35bb-4ea9-8d05-4ff84246ad4b" providerId="AD" clId="Web-{D388BB48-2F6A-4044-8699-D42C721C193A}" dt="2021-12-07T00:40:23.704" v="21" actId="20577"/>
          <ac:spMkLst>
            <pc:docMk/>
            <pc:sldMk cId="2801229606" sldId="259"/>
            <ac:spMk id="3" creationId="{A608859F-5B4F-4781-9D28-1802587B1633}"/>
          </ac:spMkLst>
        </pc:spChg>
      </pc:sldChg>
      <pc:sldChg chg="modSp">
        <pc:chgData name="Daniel Park" userId="S::dpark28@student.gsu.edu::747fd056-35bb-4ea9-8d05-4ff84246ad4b" providerId="AD" clId="Web-{D388BB48-2F6A-4044-8699-D42C721C193A}" dt="2021-12-07T00:40:34.986" v="33" actId="20577"/>
        <pc:sldMkLst>
          <pc:docMk/>
          <pc:sldMk cId="1940010173" sldId="263"/>
        </pc:sldMkLst>
        <pc:spChg chg="mod">
          <ac:chgData name="Daniel Park" userId="S::dpark28@student.gsu.edu::747fd056-35bb-4ea9-8d05-4ff84246ad4b" providerId="AD" clId="Web-{D388BB48-2F6A-4044-8699-D42C721C193A}" dt="2021-12-07T00:40:34.986" v="33" actId="20577"/>
          <ac:spMkLst>
            <pc:docMk/>
            <pc:sldMk cId="1940010173" sldId="263"/>
            <ac:spMk id="3" creationId="{847528E0-A8DF-419E-835E-9B9D0AE82E1C}"/>
          </ac:spMkLst>
        </pc:spChg>
      </pc:sldChg>
    </pc:docChg>
  </pc:docChgLst>
  <pc:docChgLst>
    <pc:chgData name="Daniel Park" userId="S::dpark28@student.gsu.edu::747fd056-35bb-4ea9-8d05-4ff84246ad4b" providerId="AD" clId="Web-{100D4888-37ED-4BD1-A125-DFC0B96BB493}"/>
    <pc:docChg chg="delSld modSld">
      <pc:chgData name="Daniel Park" userId="S::dpark28@student.gsu.edu::747fd056-35bb-4ea9-8d05-4ff84246ad4b" providerId="AD" clId="Web-{100D4888-37ED-4BD1-A125-DFC0B96BB493}" dt="2021-12-07T02:04:40.448" v="113" actId="20577"/>
      <pc:docMkLst>
        <pc:docMk/>
      </pc:docMkLst>
      <pc:sldChg chg="modSp">
        <pc:chgData name="Daniel Park" userId="S::dpark28@student.gsu.edu::747fd056-35bb-4ea9-8d05-4ff84246ad4b" providerId="AD" clId="Web-{100D4888-37ED-4BD1-A125-DFC0B96BB493}" dt="2021-12-07T02:03:16.070" v="4" actId="20577"/>
        <pc:sldMkLst>
          <pc:docMk/>
          <pc:sldMk cId="2801229606" sldId="259"/>
        </pc:sldMkLst>
        <pc:spChg chg="mod">
          <ac:chgData name="Daniel Park" userId="S::dpark28@student.gsu.edu::747fd056-35bb-4ea9-8d05-4ff84246ad4b" providerId="AD" clId="Web-{100D4888-37ED-4BD1-A125-DFC0B96BB493}" dt="2021-12-07T02:03:16.070" v="4" actId="20577"/>
          <ac:spMkLst>
            <pc:docMk/>
            <pc:sldMk cId="2801229606" sldId="259"/>
            <ac:spMk id="3" creationId="{A608859F-5B4F-4781-9D28-1802587B1633}"/>
          </ac:spMkLst>
        </pc:spChg>
      </pc:sldChg>
      <pc:sldChg chg="modSp">
        <pc:chgData name="Daniel Park" userId="S::dpark28@student.gsu.edu::747fd056-35bb-4ea9-8d05-4ff84246ad4b" providerId="AD" clId="Web-{100D4888-37ED-4BD1-A125-DFC0B96BB493}" dt="2021-12-07T02:04:40.448" v="113" actId="20577"/>
        <pc:sldMkLst>
          <pc:docMk/>
          <pc:sldMk cId="1929490189" sldId="261"/>
        </pc:sldMkLst>
        <pc:graphicFrameChg chg="modGraphic">
          <ac:chgData name="Daniel Park" userId="S::dpark28@student.gsu.edu::747fd056-35bb-4ea9-8d05-4ff84246ad4b" providerId="AD" clId="Web-{100D4888-37ED-4BD1-A125-DFC0B96BB493}" dt="2021-12-07T02:04:40.448" v="113" actId="20577"/>
          <ac:graphicFrameMkLst>
            <pc:docMk/>
            <pc:sldMk cId="1929490189" sldId="261"/>
            <ac:graphicFrameMk id="14" creationId="{05B17E4A-8A10-46AB-A5B8-AC4EDBA4D2C2}"/>
          </ac:graphicFrameMkLst>
        </pc:graphicFrameChg>
      </pc:sldChg>
      <pc:sldChg chg="del">
        <pc:chgData name="Daniel Park" userId="S::dpark28@student.gsu.edu::747fd056-35bb-4ea9-8d05-4ff84246ad4b" providerId="AD" clId="Web-{100D4888-37ED-4BD1-A125-DFC0B96BB493}" dt="2021-12-07T01:59:26.143" v="0"/>
        <pc:sldMkLst>
          <pc:docMk/>
          <pc:sldMk cId="2099532428" sldId="267"/>
        </pc:sldMkLst>
      </pc:sldChg>
      <pc:sldChg chg="modSp">
        <pc:chgData name="Daniel Park" userId="S::dpark28@student.gsu.edu::747fd056-35bb-4ea9-8d05-4ff84246ad4b" providerId="AD" clId="Web-{100D4888-37ED-4BD1-A125-DFC0B96BB493}" dt="2021-12-07T01:59:35.628" v="2" actId="20577"/>
        <pc:sldMkLst>
          <pc:docMk/>
          <pc:sldMk cId="762174215" sldId="268"/>
        </pc:sldMkLst>
        <pc:spChg chg="mod">
          <ac:chgData name="Daniel Park" userId="S::dpark28@student.gsu.edu::747fd056-35bb-4ea9-8d05-4ff84246ad4b" providerId="AD" clId="Web-{100D4888-37ED-4BD1-A125-DFC0B96BB493}" dt="2021-12-07T01:59:32.127" v="1" actId="20577"/>
          <ac:spMkLst>
            <pc:docMk/>
            <pc:sldMk cId="762174215" sldId="268"/>
            <ac:spMk id="12" creationId="{ED48AFBE-AFFD-A84C-BBC5-914A0BE2404B}"/>
          </ac:spMkLst>
        </pc:spChg>
        <pc:spChg chg="mod">
          <ac:chgData name="Daniel Park" userId="S::dpark28@student.gsu.edu::747fd056-35bb-4ea9-8d05-4ff84246ad4b" providerId="AD" clId="Web-{100D4888-37ED-4BD1-A125-DFC0B96BB493}" dt="2021-12-07T01:59:35.628" v="2" actId="20577"/>
          <ac:spMkLst>
            <pc:docMk/>
            <pc:sldMk cId="762174215" sldId="268"/>
            <ac:spMk id="16" creationId="{E5C8476D-FF32-9840-A25F-9301A2AF1FB7}"/>
          </ac:spMkLst>
        </pc:spChg>
      </pc:sldChg>
    </pc:docChg>
  </pc:docChgLst>
  <pc:docChgLst>
    <pc:chgData name="Daniel Park" userId="S::dpark28@student.gsu.edu::747fd056-35bb-4ea9-8d05-4ff84246ad4b" providerId="AD" clId="Web-{DA749B5D-75E2-41A5-8A4D-C457436FF123}"/>
    <pc:docChg chg="delSld modSld">
      <pc:chgData name="Daniel Park" userId="S::dpark28@student.gsu.edu::747fd056-35bb-4ea9-8d05-4ff84246ad4b" providerId="AD" clId="Web-{DA749B5D-75E2-41A5-8A4D-C457436FF123}" dt="2021-12-07T01:57:21.702" v="1279"/>
      <pc:docMkLst>
        <pc:docMk/>
      </pc:docMkLst>
      <pc:sldChg chg="addSp delSp modSp">
        <pc:chgData name="Daniel Park" userId="S::dpark28@student.gsu.edu::747fd056-35bb-4ea9-8d05-4ff84246ad4b" providerId="AD" clId="Web-{DA749B5D-75E2-41A5-8A4D-C457436FF123}" dt="2021-12-07T01:56:53.154" v="1275"/>
        <pc:sldMkLst>
          <pc:docMk/>
          <pc:sldMk cId="2801229606" sldId="259"/>
        </pc:sldMkLst>
        <pc:spChg chg="mo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2" creationId="{A135414E-D15A-404E-AF1C-E6D0477B4623}"/>
          </ac:spMkLst>
        </pc:spChg>
        <pc:spChg chg="mo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3" creationId="{A608859F-5B4F-4781-9D28-1802587B1633}"/>
          </ac:spMkLst>
        </pc:spChg>
        <pc:spChg chg="del">
          <ac:chgData name="Daniel Park" userId="S::dpark28@student.gsu.edu::747fd056-35bb-4ea9-8d05-4ff84246ad4b" providerId="AD" clId="Web-{DA749B5D-75E2-41A5-8A4D-C457436FF123}" dt="2021-12-07T01:39:58.755" v="1164"/>
          <ac:spMkLst>
            <pc:docMk/>
            <pc:sldMk cId="2801229606" sldId="259"/>
            <ac:spMk id="8" creationId="{B6D861F1-F386-4A7D-A4BF-3BEB82DEBA86}"/>
          </ac:spMkLst>
        </pc:spChg>
        <pc:spChg chg="del">
          <ac:chgData name="Daniel Park" userId="S::dpark28@student.gsu.edu::747fd056-35bb-4ea9-8d05-4ff84246ad4b" providerId="AD" clId="Web-{DA749B5D-75E2-41A5-8A4D-C457436FF123}" dt="2021-12-07T01:39:58.755" v="1164"/>
          <ac:spMkLst>
            <pc:docMk/>
            <pc:sldMk cId="2801229606" sldId="259"/>
            <ac:spMk id="10" creationId="{562DFC44-A40C-4573-9230-B3EDB3EC8EEB}"/>
          </ac:spMkLst>
        </pc:spChg>
        <pc:spChg chg="del">
          <ac:chgData name="Daniel Park" userId="S::dpark28@student.gsu.edu::747fd056-35bb-4ea9-8d05-4ff84246ad4b" providerId="AD" clId="Web-{DA749B5D-75E2-41A5-8A4D-C457436FF123}" dt="2021-12-07T01:39:58.755" v="1164"/>
          <ac:spMkLst>
            <pc:docMk/>
            <pc:sldMk cId="2801229606" sldId="259"/>
            <ac:spMk id="12" creationId="{15589D35-CF9F-4DE9-A792-8571A09E9BC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17" creationId="{231BF440-39FA-4087-84CC-2EEC0BBDAF2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19" creationId="{F04E4CBA-303B-48BD-8451-C2701CB0EEBF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21" creationId="{F6CA58B3-AFCC-4A40-9882-50D5080879B0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23" creationId="{75C56826-D4E5-42ED-8529-079651CB300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25" creationId="{82095FCE-EF05-4443-B97A-85DEE3A5CA17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27" creationId="{CA00AE6B-AA30-4CF8-BA6F-339B780AD76C}"/>
          </ac:spMkLst>
        </pc:spChg>
        <pc:spChg chg="ad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32" creationId="{AAAE94E3-A7DB-4868-B1E3-E49703488BBC}"/>
          </ac:spMkLst>
        </pc:spChg>
        <pc:spChg chg="ad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38" creationId="{3873B707-463F-40B0-8227-E8CC6C67EB25}"/>
          </ac:spMkLst>
        </pc:spChg>
        <pc:spChg chg="ad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40" creationId="{C13237C8-E62C-4F0D-A318-BD6FB6C2D138}"/>
          </ac:spMkLst>
        </pc:spChg>
        <pc:spChg chg="ad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42" creationId="{19C9EAEA-39D0-4B0E-A0EB-51E7B26740B1}"/>
          </ac:spMkLst>
        </pc:spChg>
        <pc:spChg chg="add">
          <ac:chgData name="Daniel Park" userId="S::dpark28@student.gsu.edu::747fd056-35bb-4ea9-8d05-4ff84246ad4b" providerId="AD" clId="Web-{DA749B5D-75E2-41A5-8A4D-C457436FF123}" dt="2021-12-07T01:56:53.154" v="1275"/>
          <ac:spMkLst>
            <pc:docMk/>
            <pc:sldMk cId="2801229606" sldId="259"/>
            <ac:spMk id="44" creationId="{8CB5D2D7-DF65-4E86-BFBA-FFB9B5ACEB64}"/>
          </ac:spMkLst>
        </pc:spChg>
        <pc:grpChg chg="add">
          <ac:chgData name="Daniel Park" userId="S::dpark28@student.gsu.edu::747fd056-35bb-4ea9-8d05-4ff84246ad4b" providerId="AD" clId="Web-{DA749B5D-75E2-41A5-8A4D-C457436FF123}" dt="2021-12-07T01:56:53.154" v="1275"/>
          <ac:grpSpMkLst>
            <pc:docMk/>
            <pc:sldMk cId="2801229606" sldId="259"/>
            <ac:grpSpMk id="34" creationId="{1DE889C7-FAD6-4397-98E2-05D503484459}"/>
          </ac:grpSpMkLst>
        </pc:grpChg>
        <pc:picChg chg="add mod ord">
          <ac:chgData name="Daniel Park" userId="S::dpark28@student.gsu.edu::747fd056-35bb-4ea9-8d05-4ff84246ad4b" providerId="AD" clId="Web-{DA749B5D-75E2-41A5-8A4D-C457436FF123}" dt="2021-12-07T01:56:53.154" v="1275"/>
          <ac:picMkLst>
            <pc:docMk/>
            <pc:sldMk cId="2801229606" sldId="259"/>
            <ac:picMk id="4" creationId="{4FF82E1E-574D-4223-8EA7-8411C7217610}"/>
          </ac:picMkLst>
        </pc:picChg>
        <pc:picChg chg="add mod ord">
          <ac:chgData name="Daniel Park" userId="S::dpark28@student.gsu.edu::747fd056-35bb-4ea9-8d05-4ff84246ad4b" providerId="AD" clId="Web-{DA749B5D-75E2-41A5-8A4D-C457436FF123}" dt="2021-12-07T01:56:53.154" v="1275"/>
          <ac:picMkLst>
            <pc:docMk/>
            <pc:sldMk cId="2801229606" sldId="259"/>
            <ac:picMk id="5" creationId="{816CCF88-5AE6-4AC2-A723-90F161E44F8F}"/>
          </ac:picMkLst>
        </pc:picChg>
      </pc:sldChg>
      <pc:sldChg chg="addSp delSp modSp">
        <pc:chgData name="Daniel Park" userId="S::dpark28@student.gsu.edu::747fd056-35bb-4ea9-8d05-4ff84246ad4b" providerId="AD" clId="Web-{DA749B5D-75E2-41A5-8A4D-C457436FF123}" dt="2021-12-07T01:57:02.561" v="1276"/>
        <pc:sldMkLst>
          <pc:docMk/>
          <pc:sldMk cId="210087152" sldId="260"/>
        </pc:sldMkLst>
        <pc:spChg chg="mod">
          <ac:chgData name="Daniel Park" userId="S::dpark28@student.gsu.edu::747fd056-35bb-4ea9-8d05-4ff84246ad4b" providerId="AD" clId="Web-{DA749B5D-75E2-41A5-8A4D-C457436FF123}" dt="2021-12-07T01:57:02.561" v="1276"/>
          <ac:spMkLst>
            <pc:docMk/>
            <pc:sldMk cId="210087152" sldId="260"/>
            <ac:spMk id="2" creationId="{54592FB9-F289-42D8-8B02-C594FBA3DA6E}"/>
          </ac:spMkLst>
        </pc:spChg>
        <pc:spChg chg="add del mod">
          <ac:chgData name="Daniel Park" userId="S::dpark28@student.gsu.edu::747fd056-35bb-4ea9-8d05-4ff84246ad4b" providerId="AD" clId="Web-{DA749B5D-75E2-41A5-8A4D-C457436FF123}" dt="2021-12-07T01:54:05.291" v="1273"/>
          <ac:spMkLst>
            <pc:docMk/>
            <pc:sldMk cId="210087152" sldId="260"/>
            <ac:spMk id="3" creationId="{F65D5519-236A-4258-8F1E-B7332E12766F}"/>
          </ac:spMkLst>
        </pc:spChg>
        <pc:spChg chg="del">
          <ac:chgData name="Daniel Park" userId="S::dpark28@student.gsu.edu::747fd056-35bb-4ea9-8d05-4ff84246ad4b" providerId="AD" clId="Web-{DA749B5D-75E2-41A5-8A4D-C457436FF123}" dt="2021-12-07T01:41:38.336" v="1172"/>
          <ac:spMkLst>
            <pc:docMk/>
            <pc:sldMk cId="210087152" sldId="260"/>
            <ac:spMk id="8" creationId="{B6D861F1-F386-4A7D-A4BF-3BEB82DEBA86}"/>
          </ac:spMkLst>
        </pc:spChg>
        <pc:spChg chg="del">
          <ac:chgData name="Daniel Park" userId="S::dpark28@student.gsu.edu::747fd056-35bb-4ea9-8d05-4ff84246ad4b" providerId="AD" clId="Web-{DA749B5D-75E2-41A5-8A4D-C457436FF123}" dt="2021-12-07T01:41:38.336" v="1172"/>
          <ac:spMkLst>
            <pc:docMk/>
            <pc:sldMk cId="210087152" sldId="260"/>
            <ac:spMk id="10" creationId="{562DFC44-A40C-4573-9230-B3EDB3EC8EEB}"/>
          </ac:spMkLst>
        </pc:spChg>
        <pc:spChg chg="del">
          <ac:chgData name="Daniel Park" userId="S::dpark28@student.gsu.edu::747fd056-35bb-4ea9-8d05-4ff84246ad4b" providerId="AD" clId="Web-{DA749B5D-75E2-41A5-8A4D-C457436FF123}" dt="2021-12-07T01:41:38.336" v="1172"/>
          <ac:spMkLst>
            <pc:docMk/>
            <pc:sldMk cId="210087152" sldId="260"/>
            <ac:spMk id="12" creationId="{15589D35-CF9F-4DE9-A792-8571A09E9BC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3.471" v="1262"/>
          <ac:spMkLst>
            <pc:docMk/>
            <pc:sldMk cId="210087152" sldId="260"/>
            <ac:spMk id="17" creationId="{F94AA2BD-2E3F-4B1D-8127-5744B8115311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3.471" v="1262"/>
          <ac:spMkLst>
            <pc:docMk/>
            <pc:sldMk cId="210087152" sldId="260"/>
            <ac:spMk id="19" creationId="{4BD02261-2DC8-4AA8-9E16-7751AE89244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3.471" v="1262"/>
          <ac:spMkLst>
            <pc:docMk/>
            <pc:sldMk cId="210087152" sldId="260"/>
            <ac:spMk id="21" creationId="{3D752CF2-2291-40B5-B462-C17B174C10BC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3.456" v="1261"/>
          <ac:spMkLst>
            <pc:docMk/>
            <pc:sldMk cId="210087152" sldId="260"/>
            <ac:spMk id="23" creationId="{45D37F4E-DDB4-456B-97E0-9937730A039F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3.456" v="1261"/>
          <ac:spMkLst>
            <pc:docMk/>
            <pc:sldMk cId="210087152" sldId="260"/>
            <ac:spMk id="24" creationId="{B2DD41CD-8F47-4F56-AD12-4E2FF7696987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96" v="1266"/>
          <ac:spMkLst>
            <pc:docMk/>
            <pc:sldMk cId="210087152" sldId="260"/>
            <ac:spMk id="25" creationId="{F94AA2BD-2E3F-4B1D-8127-5744B8115311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1.096" v="1259"/>
          <ac:spMkLst>
            <pc:docMk/>
            <pc:sldMk cId="210087152" sldId="260"/>
            <ac:spMk id="26" creationId="{F94AA2BD-2E3F-4B1D-8127-5744B8115311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96" v="1266"/>
          <ac:spMkLst>
            <pc:docMk/>
            <pc:sldMk cId="210087152" sldId="260"/>
            <ac:spMk id="27" creationId="{4BD02261-2DC8-4AA8-9E16-7751AE89244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1.096" v="1259"/>
          <ac:spMkLst>
            <pc:docMk/>
            <pc:sldMk cId="210087152" sldId="260"/>
            <ac:spMk id="28" creationId="{4BD02261-2DC8-4AA8-9E16-7751AE89244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96" v="1266"/>
          <ac:spMkLst>
            <pc:docMk/>
            <pc:sldMk cId="210087152" sldId="260"/>
            <ac:spMk id="29" creationId="{3D752CF2-2291-40B5-B462-C17B174C10BC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9:11.096" v="1259"/>
          <ac:spMkLst>
            <pc:docMk/>
            <pc:sldMk cId="210087152" sldId="260"/>
            <ac:spMk id="30" creationId="{3D752CF2-2291-40B5-B462-C17B174C10BC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7:02.561" v="1276"/>
          <ac:spMkLst>
            <pc:docMk/>
            <pc:sldMk cId="210087152" sldId="260"/>
            <ac:spMk id="34" creationId="{777A147A-9ED8-46B4-8660-1B3C2AA880B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81" v="1265"/>
          <ac:spMkLst>
            <pc:docMk/>
            <pc:sldMk cId="210087152" sldId="260"/>
            <ac:spMk id="35" creationId="{2B566528-1B12-4246-9431-5C2D7D081168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7:02.561" v="1276"/>
          <ac:spMkLst>
            <pc:docMk/>
            <pc:sldMk cId="210087152" sldId="260"/>
            <ac:spMk id="36" creationId="{5D6C15A0-C087-4593-8414-2B4EC1CDC3DE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81" v="1265"/>
          <ac:spMkLst>
            <pc:docMk/>
            <pc:sldMk cId="210087152" sldId="260"/>
            <ac:spMk id="37" creationId="{2E80C965-DB6D-4F81-9E9E-B027384D0BD6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3:49.040" v="1268"/>
          <ac:spMkLst>
            <pc:docMk/>
            <pc:sldMk cId="210087152" sldId="260"/>
            <ac:spMk id="38" creationId="{C05CBC3C-2E5A-4839-8B9B-2E5A6ADF0F58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81" v="1265"/>
          <ac:spMkLst>
            <pc:docMk/>
            <pc:sldMk cId="210087152" sldId="260"/>
            <ac:spMk id="39" creationId="{A580F890-B085-4E95-96AA-55AEBEC5CE6E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3:49.040" v="1268"/>
          <ac:spMkLst>
            <pc:docMk/>
            <pc:sldMk cId="210087152" sldId="260"/>
            <ac:spMk id="40" creationId="{827FF362-FC97-4BF5-949B-D4ADFA26E457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81" v="1265"/>
          <ac:spMkLst>
            <pc:docMk/>
            <pc:sldMk cId="210087152" sldId="260"/>
            <ac:spMk id="41" creationId="{D3F51FEB-38FB-4F6C-9F7B-2F2AFAB65463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4:00.494" v="1270"/>
          <ac:spMkLst>
            <pc:docMk/>
            <pc:sldMk cId="210087152" sldId="260"/>
            <ac:spMk id="42" creationId="{2E442304-DDBD-4F7B-8017-36BCC863FB40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1:18.381" v="1265"/>
          <ac:spMkLst>
            <pc:docMk/>
            <pc:sldMk cId="210087152" sldId="260"/>
            <ac:spMk id="43" creationId="{1E547BA6-BAE0-43BB-A7CA-60F69CE252F0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4:00.494" v="1270"/>
          <ac:spMkLst>
            <pc:docMk/>
            <pc:sldMk cId="210087152" sldId="260"/>
            <ac:spMk id="44" creationId="{5E107275-3853-46FD-A241-DE4355A42675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4:05.244" v="1272"/>
          <ac:spMkLst>
            <pc:docMk/>
            <pc:sldMk cId="210087152" sldId="260"/>
            <ac:spMk id="46" creationId="{081EA652-8C6A-4E69-BEB9-170809474553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4:05.244" v="1272"/>
          <ac:spMkLst>
            <pc:docMk/>
            <pc:sldMk cId="210087152" sldId="260"/>
            <ac:spMk id="48" creationId="{5298780A-33B9-4EA2-8F67-DE68AD62841B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4:05.244" v="1272"/>
          <ac:spMkLst>
            <pc:docMk/>
            <pc:sldMk cId="210087152" sldId="260"/>
            <ac:spMk id="49" creationId="{7F488E8B-4E1E-4402-8935-D4E6C02615C7}"/>
          </ac:spMkLst>
        </pc:spChg>
        <pc:spChg chg="add">
          <ac:chgData name="Daniel Park" userId="S::dpark28@student.gsu.edu::747fd056-35bb-4ea9-8d05-4ff84246ad4b" providerId="AD" clId="Web-{DA749B5D-75E2-41A5-8A4D-C457436FF123}" dt="2021-12-07T01:57:02.561" v="1276"/>
          <ac:spMkLst>
            <pc:docMk/>
            <pc:sldMk cId="210087152" sldId="260"/>
            <ac:spMk id="56" creationId="{257363FD-7E77-4145-9483-331A807ADF0E}"/>
          </ac:spMkLst>
        </pc:spChg>
        <pc:graphicFrameChg chg="add del">
          <ac:chgData name="Daniel Park" userId="S::dpark28@student.gsu.edu::747fd056-35bb-4ea9-8d05-4ff84246ad4b" providerId="AD" clId="Web-{DA749B5D-75E2-41A5-8A4D-C457436FF123}" dt="2021-12-07T01:51:18.381" v="1265"/>
          <ac:graphicFrameMkLst>
            <pc:docMk/>
            <pc:sldMk cId="210087152" sldId="260"/>
            <ac:graphicFrameMk id="31" creationId="{0826BBC2-6203-4D05-9018-14450F942BA1}"/>
          </ac:graphicFrameMkLst>
        </pc:graphicFrameChg>
        <pc:graphicFrameChg chg="add del">
          <ac:chgData name="Daniel Park" userId="S::dpark28@student.gsu.edu::747fd056-35bb-4ea9-8d05-4ff84246ad4b" providerId="AD" clId="Web-{DA749B5D-75E2-41A5-8A4D-C457436FF123}" dt="2021-12-07T01:54:00.494" v="1270"/>
          <ac:graphicFrameMkLst>
            <pc:docMk/>
            <pc:sldMk cId="210087152" sldId="260"/>
            <ac:graphicFrameMk id="45" creationId="{D4246A39-3915-4CCD-BE7E-02F087C5E86B}"/>
          </ac:graphicFrameMkLst>
        </pc:graphicFrameChg>
        <pc:graphicFrameChg chg="add mod modGraphic">
          <ac:chgData name="Daniel Park" userId="S::dpark28@student.gsu.edu::747fd056-35bb-4ea9-8d05-4ff84246ad4b" providerId="AD" clId="Web-{DA749B5D-75E2-41A5-8A4D-C457436FF123}" dt="2021-12-07T01:57:02.561" v="1276"/>
          <ac:graphicFrameMkLst>
            <pc:docMk/>
            <pc:sldMk cId="210087152" sldId="260"/>
            <ac:graphicFrameMk id="50" creationId="{31275A53-3DEA-4FA2-8A3E-DE93F3E48160}"/>
          </ac:graphicFrameMkLst>
        </pc:graphicFrameChg>
        <pc:picChg chg="add del mod">
          <ac:chgData name="Daniel Park" userId="S::dpark28@student.gsu.edu::747fd056-35bb-4ea9-8d05-4ff84246ad4b" providerId="AD" clId="Web-{DA749B5D-75E2-41A5-8A4D-C457436FF123}" dt="2021-12-07T01:51:09.787" v="1263"/>
          <ac:picMkLst>
            <pc:docMk/>
            <pc:sldMk cId="210087152" sldId="260"/>
            <ac:picMk id="4" creationId="{31E60B8D-DF73-4891-ADF3-4FF7E953A458}"/>
          </ac:picMkLst>
        </pc:picChg>
        <pc:picChg chg="add">
          <ac:chgData name="Daniel Park" userId="S::dpark28@student.gsu.edu::747fd056-35bb-4ea9-8d05-4ff84246ad4b" providerId="AD" clId="Web-{DA749B5D-75E2-41A5-8A4D-C457436FF123}" dt="2021-12-07T01:57:02.561" v="1276"/>
          <ac:picMkLst>
            <pc:docMk/>
            <pc:sldMk cId="210087152" sldId="260"/>
            <ac:picMk id="52" creationId="{EF89BB87-A9C6-4F20-94D8-DCEDDE1F64DE}"/>
          </ac:picMkLst>
        </pc:picChg>
        <pc:cxnChg chg="add del">
          <ac:chgData name="Daniel Park" userId="S::dpark28@student.gsu.edu::747fd056-35bb-4ea9-8d05-4ff84246ad4b" providerId="AD" clId="Web-{DA749B5D-75E2-41A5-8A4D-C457436FF123}" dt="2021-12-07T01:54:05.244" v="1272"/>
          <ac:cxnSpMkLst>
            <pc:docMk/>
            <pc:sldMk cId="210087152" sldId="260"/>
            <ac:cxnSpMk id="47" creationId="{23AAC9B5-8015-485C-ACF9-A750390E9A56}"/>
          </ac:cxnSpMkLst>
        </pc:cxnChg>
      </pc:sldChg>
      <pc:sldChg chg="addSp delSp modSp">
        <pc:chgData name="Daniel Park" userId="S::dpark28@student.gsu.edu::747fd056-35bb-4ea9-8d05-4ff84246ad4b" providerId="AD" clId="Web-{DA749B5D-75E2-41A5-8A4D-C457436FF123}" dt="2021-12-07T01:54:41.354" v="1274"/>
        <pc:sldMkLst>
          <pc:docMk/>
          <pc:sldMk cId="1929490189" sldId="261"/>
        </pc:sldMkLst>
        <pc:spChg chg="mod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2" creationId="{99A05921-5B1C-45D6-AB47-1076700783CA}"/>
          </ac:spMkLst>
        </pc:spChg>
        <pc:spChg chg="del mod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3" creationId="{AE7D1300-C11F-4C1A-9404-EFF290CEF15F}"/>
          </ac:spMkLst>
        </pc:spChg>
        <pc:spChg chg="del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8" creationId="{B6D861F1-F386-4A7D-A4BF-3BEB82DEBA86}"/>
          </ac:spMkLst>
        </pc:spChg>
        <pc:spChg chg="del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10" creationId="{562DFC44-A40C-4573-9230-B3EDB3EC8EEB}"/>
          </ac:spMkLst>
        </pc:spChg>
        <pc:spChg chg="del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12" creationId="{15589D35-CF9F-4DE9-A792-8571A09E9BC9}"/>
          </ac:spMkLst>
        </pc:spChg>
        <pc:spChg chg="add">
          <ac:chgData name="Daniel Park" userId="S::dpark28@student.gsu.edu::747fd056-35bb-4ea9-8d05-4ff84246ad4b" providerId="AD" clId="Web-{DA749B5D-75E2-41A5-8A4D-C457436FF123}" dt="2021-12-07T01:54:41.354" v="1274"/>
          <ac:spMkLst>
            <pc:docMk/>
            <pc:sldMk cId="1929490189" sldId="261"/>
            <ac:spMk id="18" creationId="{2659FDB4-FCBE-4A89-B46D-43D4FA54464D}"/>
          </ac:spMkLst>
        </pc:spChg>
        <pc:graphicFrameChg chg="add">
          <ac:chgData name="Daniel Park" userId="S::dpark28@student.gsu.edu::747fd056-35bb-4ea9-8d05-4ff84246ad4b" providerId="AD" clId="Web-{DA749B5D-75E2-41A5-8A4D-C457436FF123}" dt="2021-12-07T01:54:41.354" v="1274"/>
          <ac:graphicFrameMkLst>
            <pc:docMk/>
            <pc:sldMk cId="1929490189" sldId="261"/>
            <ac:graphicFrameMk id="14" creationId="{05B17E4A-8A10-46AB-A5B8-AC4EDBA4D2C2}"/>
          </ac:graphicFrameMkLst>
        </pc:graphicFrameChg>
        <pc:cxnChg chg="add">
          <ac:chgData name="Daniel Park" userId="S::dpark28@student.gsu.edu::747fd056-35bb-4ea9-8d05-4ff84246ad4b" providerId="AD" clId="Web-{DA749B5D-75E2-41A5-8A4D-C457436FF123}" dt="2021-12-07T01:54:41.354" v="1274"/>
          <ac:cxnSpMkLst>
            <pc:docMk/>
            <pc:sldMk cId="1929490189" sldId="261"/>
            <ac:cxnSpMk id="20" creationId="{C8F51B3F-8331-4E4A-AE96-D47B1006EEAD}"/>
          </ac:cxnSpMkLst>
        </pc:cxnChg>
      </pc:sldChg>
      <pc:sldChg chg="addSp delSp modSp">
        <pc:chgData name="Daniel Park" userId="S::dpark28@student.gsu.edu::747fd056-35bb-4ea9-8d05-4ff84246ad4b" providerId="AD" clId="Web-{DA749B5D-75E2-41A5-8A4D-C457436FF123}" dt="2021-12-07T01:57:21.702" v="1279"/>
        <pc:sldMkLst>
          <pc:docMk/>
          <pc:sldMk cId="1621411696" sldId="262"/>
        </pc:sldMkLst>
        <pc:spChg chg="mod">
          <ac:chgData name="Daniel Park" userId="S::dpark28@student.gsu.edu::747fd056-35bb-4ea9-8d05-4ff84246ad4b" providerId="AD" clId="Web-{DA749B5D-75E2-41A5-8A4D-C457436FF123}" dt="2021-12-07T01:57:21.577" v="1278"/>
          <ac:spMkLst>
            <pc:docMk/>
            <pc:sldMk cId="1621411696" sldId="262"/>
            <ac:spMk id="2" creationId="{10F5AAC9-DE42-40AD-825C-C2B671BB0BE2}"/>
          </ac:spMkLst>
        </pc:spChg>
        <pc:spChg chg="del mod">
          <ac:chgData name="Daniel Park" userId="S::dpark28@student.gsu.edu::747fd056-35bb-4ea9-8d05-4ff84246ad4b" providerId="AD" clId="Web-{DA749B5D-75E2-41A5-8A4D-C457436FF123}" dt="2021-12-07T01:57:21.702" v="1279"/>
          <ac:spMkLst>
            <pc:docMk/>
            <pc:sldMk cId="1621411696" sldId="262"/>
            <ac:spMk id="3" creationId="{6BBF50F5-1D92-4B3B-AE18-EFA2BDCC7D05}"/>
          </ac:spMkLst>
        </pc:spChg>
        <pc:spChg chg="del">
          <ac:chgData name="Daniel Park" userId="S::dpark28@student.gsu.edu::747fd056-35bb-4ea9-8d05-4ff84246ad4b" providerId="AD" clId="Web-{DA749B5D-75E2-41A5-8A4D-C457436FF123}" dt="2021-12-07T01:40:27.647" v="1166"/>
          <ac:spMkLst>
            <pc:docMk/>
            <pc:sldMk cId="1621411696" sldId="262"/>
            <ac:spMk id="8" creationId="{B6D861F1-F386-4A7D-A4BF-3BEB82DEBA86}"/>
          </ac:spMkLst>
        </pc:spChg>
        <pc:spChg chg="del">
          <ac:chgData name="Daniel Park" userId="S::dpark28@student.gsu.edu::747fd056-35bb-4ea9-8d05-4ff84246ad4b" providerId="AD" clId="Web-{DA749B5D-75E2-41A5-8A4D-C457436FF123}" dt="2021-12-07T01:40:27.647" v="1166"/>
          <ac:spMkLst>
            <pc:docMk/>
            <pc:sldMk cId="1621411696" sldId="262"/>
            <ac:spMk id="10" creationId="{562DFC44-A40C-4573-9230-B3EDB3EC8EEB}"/>
          </ac:spMkLst>
        </pc:spChg>
        <pc:spChg chg="del">
          <ac:chgData name="Daniel Park" userId="S::dpark28@student.gsu.edu::747fd056-35bb-4ea9-8d05-4ff84246ad4b" providerId="AD" clId="Web-{DA749B5D-75E2-41A5-8A4D-C457436FF123}" dt="2021-12-07T01:40:27.647" v="1166"/>
          <ac:spMkLst>
            <pc:docMk/>
            <pc:sldMk cId="1621411696" sldId="262"/>
            <ac:spMk id="12" creationId="{15589D35-CF9F-4DE9-A792-8571A09E9BC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7:21.577" v="1278"/>
          <ac:spMkLst>
            <pc:docMk/>
            <pc:sldMk cId="1621411696" sldId="262"/>
            <ac:spMk id="17" creationId="{45D37F4E-DDB4-456B-97E0-9937730A039F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7:21.577" v="1278"/>
          <ac:spMkLst>
            <pc:docMk/>
            <pc:sldMk cId="1621411696" sldId="262"/>
            <ac:spMk id="19" creationId="{B2DD41CD-8F47-4F56-AD12-4E2FF7696987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57:21.577" v="1278"/>
          <ac:spMkLst>
            <pc:docMk/>
            <pc:sldMk cId="1621411696" sldId="262"/>
            <ac:spMk id="24" creationId="{F4C0B10B-D2C4-4A54-AFAD-3D27DF88BB37}"/>
          </ac:spMkLst>
        </pc:spChg>
        <pc:grpChg chg="add del">
          <ac:chgData name="Daniel Park" userId="S::dpark28@student.gsu.edu::747fd056-35bb-4ea9-8d05-4ff84246ad4b" providerId="AD" clId="Web-{DA749B5D-75E2-41A5-8A4D-C457436FF123}" dt="2021-12-07T01:57:21.577" v="1278"/>
          <ac:grpSpMkLst>
            <pc:docMk/>
            <pc:sldMk cId="1621411696" sldId="262"/>
            <ac:grpSpMk id="26" creationId="{B6BADB90-C74B-40D6-86DC-503F65FCE8DC}"/>
          </ac:grpSpMkLst>
        </pc:grpChg>
        <pc:graphicFrameChg chg="add">
          <ac:chgData name="Daniel Park" userId="S::dpark28@student.gsu.edu::747fd056-35bb-4ea9-8d05-4ff84246ad4b" providerId="AD" clId="Web-{DA749B5D-75E2-41A5-8A4D-C457436FF123}" dt="2021-12-07T01:57:21.702" v="1279"/>
          <ac:graphicFrameMkLst>
            <pc:docMk/>
            <pc:sldMk cId="1621411696" sldId="262"/>
            <ac:graphicFrameMk id="21" creationId="{FD38252B-D584-4941-A101-D6BF4B181062}"/>
          </ac:graphicFrameMkLst>
        </pc:graphicFrameChg>
        <pc:picChg chg="add mod">
          <ac:chgData name="Daniel Park" userId="S::dpark28@student.gsu.edu::747fd056-35bb-4ea9-8d05-4ff84246ad4b" providerId="AD" clId="Web-{DA749B5D-75E2-41A5-8A4D-C457436FF123}" dt="2021-12-07T01:57:21.577" v="1278"/>
          <ac:picMkLst>
            <pc:docMk/>
            <pc:sldMk cId="1621411696" sldId="262"/>
            <ac:picMk id="4" creationId="{9668BF9B-7157-4305-A44D-2B3FBE25847F}"/>
          </ac:picMkLst>
        </pc:picChg>
      </pc:sldChg>
      <pc:sldChg chg="addSp delSp modSp">
        <pc:chgData name="Daniel Park" userId="S::dpark28@student.gsu.edu::747fd056-35bb-4ea9-8d05-4ff84246ad4b" providerId="AD" clId="Web-{DA749B5D-75E2-41A5-8A4D-C457436FF123}" dt="2021-12-07T01:43:18.026" v="1181" actId="20577"/>
        <pc:sldMkLst>
          <pc:docMk/>
          <pc:sldMk cId="1940010173" sldId="263"/>
        </pc:sldMkLst>
        <pc:spChg chg="mod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2" creationId="{21FBC799-1DB3-4E69-8EE3-D98ADA5F0709}"/>
          </ac:spMkLst>
        </pc:spChg>
        <pc:spChg chg="mod ord">
          <ac:chgData name="Daniel Park" userId="S::dpark28@student.gsu.edu::747fd056-35bb-4ea9-8d05-4ff84246ad4b" providerId="AD" clId="Web-{DA749B5D-75E2-41A5-8A4D-C457436FF123}" dt="2021-12-07T01:43:18.026" v="1181" actId="20577"/>
          <ac:spMkLst>
            <pc:docMk/>
            <pc:sldMk cId="1940010173" sldId="263"/>
            <ac:spMk id="3" creationId="{847528E0-A8DF-419E-835E-9B9D0AE82E1C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70"/>
          <ac:spMkLst>
            <pc:docMk/>
            <pc:sldMk cId="1940010173" sldId="263"/>
            <ac:spMk id="8" creationId="{B6D861F1-F386-4A7D-A4BF-3BEB82DEBA86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70"/>
          <ac:spMkLst>
            <pc:docMk/>
            <pc:sldMk cId="1940010173" sldId="263"/>
            <ac:spMk id="10" creationId="{562DFC44-A40C-4573-9230-B3EDB3EC8EEB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70"/>
          <ac:spMkLst>
            <pc:docMk/>
            <pc:sldMk cId="1940010173" sldId="263"/>
            <ac:spMk id="12" creationId="{15589D35-CF9F-4DE9-A792-8571A09E9BC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14" creationId="{84ECDE7A-6944-466D-8FFE-149A29BA6BAE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15" creationId="{B3420082-9415-44EC-802E-C77D71D59C57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16" creationId="{55A52C45-1FCB-4636-A80F-2849B8226C01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69"/>
          <ac:spMkLst>
            <pc:docMk/>
            <pc:sldMk cId="1940010173" sldId="263"/>
            <ac:spMk id="17" creationId="{12609869-9E80-471B-A487-A53288E0E791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18" creationId="{768EB4DD-3704-43AD-92B3-C4E0C6EA92CB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69"/>
          <ac:spMkLst>
            <pc:docMk/>
            <pc:sldMk cId="1940010173" sldId="263"/>
            <ac:spMk id="19" creationId="{7004738A-9D34-43E8-97D2-CA0EED4F8BE0}"/>
          </ac:spMkLst>
        </pc:spChg>
        <pc:spChg chg="add">
          <ac:chgData name="Daniel Park" userId="S::dpark28@student.gsu.edu::747fd056-35bb-4ea9-8d05-4ff84246ad4b" providerId="AD" clId="Web-{DA749B5D-75E2-41A5-8A4D-C457436FF123}" dt="2021-12-07T01:42:25.290" v="1175"/>
          <ac:spMkLst>
            <pc:docMk/>
            <pc:sldMk cId="1940010173" sldId="263"/>
            <ac:spMk id="20" creationId="{CEB41C5C-0F34-4DDA-9D7C-5E717F35F60C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69"/>
          <ac:spMkLst>
            <pc:docMk/>
            <pc:sldMk cId="1940010173" sldId="263"/>
            <ac:spMk id="21" creationId="{B8B8D07F-F13E-443E-BA68-2D26672D76B9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69"/>
          <ac:spMkLst>
            <pc:docMk/>
            <pc:sldMk cId="1940010173" sldId="263"/>
            <ac:spMk id="23" creationId="{2813A4FA-24A5-41ED-A534-3807D1B2F344}"/>
          </ac:spMkLst>
        </pc:spChg>
        <pc:spChg chg="add del">
          <ac:chgData name="Daniel Park" userId="S::dpark28@student.gsu.edu::747fd056-35bb-4ea9-8d05-4ff84246ad4b" providerId="AD" clId="Web-{DA749B5D-75E2-41A5-8A4D-C457436FF123}" dt="2021-12-07T01:41:05.038" v="1169"/>
          <ac:spMkLst>
            <pc:docMk/>
            <pc:sldMk cId="1940010173" sldId="263"/>
            <ac:spMk id="25" creationId="{C3944F27-CA70-4E84-A51A-E6BF89558979}"/>
          </ac:spMkLst>
        </pc:spChg>
        <pc:picChg chg="add mod ord">
          <ac:chgData name="Daniel Park" userId="S::dpark28@student.gsu.edu::747fd056-35bb-4ea9-8d05-4ff84246ad4b" providerId="AD" clId="Web-{DA749B5D-75E2-41A5-8A4D-C457436FF123}" dt="2021-12-07T01:42:25.290" v="1175"/>
          <ac:picMkLst>
            <pc:docMk/>
            <pc:sldMk cId="1940010173" sldId="263"/>
            <ac:picMk id="4" creationId="{E2EB0297-14A6-4A5D-B110-43769A3A3665}"/>
          </ac:picMkLst>
        </pc:picChg>
        <pc:cxnChg chg="add">
          <ac:chgData name="Daniel Park" userId="S::dpark28@student.gsu.edu::747fd056-35bb-4ea9-8d05-4ff84246ad4b" providerId="AD" clId="Web-{DA749B5D-75E2-41A5-8A4D-C457436FF123}" dt="2021-12-07T01:42:25.290" v="1175"/>
          <ac:cxnSpMkLst>
            <pc:docMk/>
            <pc:sldMk cId="1940010173" sldId="263"/>
            <ac:cxnSpMk id="22" creationId="{57E1E5E6-F385-4E9C-B201-BA5BDE5CAD52}"/>
          </ac:cxnSpMkLst>
        </pc:cxnChg>
      </pc:sldChg>
      <pc:sldChg chg="del">
        <pc:chgData name="Daniel Park" userId="S::dpark28@student.gsu.edu::747fd056-35bb-4ea9-8d05-4ff84246ad4b" providerId="AD" clId="Web-{DA749B5D-75E2-41A5-8A4D-C457436FF123}" dt="2021-12-07T01:07:25.304" v="80"/>
        <pc:sldMkLst>
          <pc:docMk/>
          <pc:sldMk cId="1542240933" sldId="264"/>
        </pc:sldMkLst>
      </pc:sldChg>
      <pc:sldChg chg="del">
        <pc:chgData name="Daniel Park" userId="S::dpark28@student.gsu.edu::747fd056-35bb-4ea9-8d05-4ff84246ad4b" providerId="AD" clId="Web-{DA749B5D-75E2-41A5-8A4D-C457436FF123}" dt="2021-12-07T01:07:22.492" v="79"/>
        <pc:sldMkLst>
          <pc:docMk/>
          <pc:sldMk cId="747822901" sldId="265"/>
        </pc:sldMkLst>
      </pc:sldChg>
    </pc:docChg>
  </pc:docChgLst>
  <pc:docChgLst>
    <pc:chgData name="Aditya Bagchi" userId="S::abagchi1@student.gsu.edu::cc651046-51b4-45a2-8195-07bbe7d3277d" providerId="AD" clId="Web-{359CFED7-561B-4C2F-85B5-1B003F521137}"/>
    <pc:docChg chg="modSld">
      <pc:chgData name="Aditya Bagchi" userId="S::abagchi1@student.gsu.edu::cc651046-51b4-45a2-8195-07bbe7d3277d" providerId="AD" clId="Web-{359CFED7-561B-4C2F-85B5-1B003F521137}" dt="2021-12-06T23:20:40.388" v="246" actId="20577"/>
      <pc:docMkLst>
        <pc:docMk/>
      </pc:docMkLst>
      <pc:sldChg chg="modSp">
        <pc:chgData name="Aditya Bagchi" userId="S::abagchi1@student.gsu.edu::cc651046-51b4-45a2-8195-07bbe7d3277d" providerId="AD" clId="Web-{359CFED7-561B-4C2F-85B5-1B003F521137}" dt="2021-12-06T23:20:09.387" v="191" actId="20577"/>
        <pc:sldMkLst>
          <pc:docMk/>
          <pc:sldMk cId="2801229606" sldId="259"/>
        </pc:sldMkLst>
        <pc:spChg chg="mod">
          <ac:chgData name="Aditya Bagchi" userId="S::abagchi1@student.gsu.edu::cc651046-51b4-45a2-8195-07bbe7d3277d" providerId="AD" clId="Web-{359CFED7-561B-4C2F-85B5-1B003F521137}" dt="2021-12-06T23:20:09.387" v="191" actId="20577"/>
          <ac:spMkLst>
            <pc:docMk/>
            <pc:sldMk cId="2801229606" sldId="259"/>
            <ac:spMk id="3" creationId="{A608859F-5B4F-4781-9D28-1802587B1633}"/>
          </ac:spMkLst>
        </pc:spChg>
      </pc:sldChg>
      <pc:sldChg chg="modSp">
        <pc:chgData name="Aditya Bagchi" userId="S::abagchi1@student.gsu.edu::cc651046-51b4-45a2-8195-07bbe7d3277d" providerId="AD" clId="Web-{359CFED7-561B-4C2F-85B5-1B003F521137}" dt="2021-12-06T23:20:40.388" v="246" actId="20577"/>
        <pc:sldMkLst>
          <pc:docMk/>
          <pc:sldMk cId="1940010173" sldId="263"/>
        </pc:sldMkLst>
        <pc:spChg chg="mod">
          <ac:chgData name="Aditya Bagchi" userId="S::abagchi1@student.gsu.edu::cc651046-51b4-45a2-8195-07bbe7d3277d" providerId="AD" clId="Web-{359CFED7-561B-4C2F-85B5-1B003F521137}" dt="2021-12-06T23:20:40.388" v="246" actId="20577"/>
          <ac:spMkLst>
            <pc:docMk/>
            <pc:sldMk cId="1940010173" sldId="263"/>
            <ac:spMk id="3" creationId="{847528E0-A8DF-419E-835E-9B9D0AE82E1C}"/>
          </ac:spMkLst>
        </pc:spChg>
      </pc:sldChg>
    </pc:docChg>
  </pc:docChgLst>
  <pc:docChgLst>
    <pc:chgData name="Daniel Park" userId="S::dpark28@student.gsu.edu::747fd056-35bb-4ea9-8d05-4ff84246ad4b" providerId="AD" clId="Web-{D462A70C-866C-4746-8CB9-F3672C570839}"/>
    <pc:docChg chg="addSld modSld">
      <pc:chgData name="Daniel Park" userId="S::dpark28@student.gsu.edu::747fd056-35bb-4ea9-8d05-4ff84246ad4b" providerId="AD" clId="Web-{D462A70C-866C-4746-8CB9-F3672C570839}" dt="2021-12-05T20:07:55.866" v="20" actId="1076"/>
      <pc:docMkLst>
        <pc:docMk/>
      </pc:docMkLst>
      <pc:sldChg chg="addSp">
        <pc:chgData name="Daniel Park" userId="S::dpark28@student.gsu.edu::747fd056-35bb-4ea9-8d05-4ff84246ad4b" providerId="AD" clId="Web-{D462A70C-866C-4746-8CB9-F3672C570839}" dt="2021-12-05T20:07:41.163" v="13"/>
        <pc:sldMkLst>
          <pc:docMk/>
          <pc:sldMk cId="109857222" sldId="256"/>
        </pc:sldMkLst>
        <pc:picChg chg="add">
          <ac:chgData name="Daniel Park" userId="S::dpark28@student.gsu.edu::747fd056-35bb-4ea9-8d05-4ff84246ad4b" providerId="AD" clId="Web-{D462A70C-866C-4746-8CB9-F3672C570839}" dt="2021-12-05T20:07:23.459" v="10"/>
          <ac:picMkLst>
            <pc:docMk/>
            <pc:sldMk cId="109857222" sldId="256"/>
            <ac:picMk id="5" creationId="{1788CA43-5206-4F74-8BE0-E7CBA502B765}"/>
          </ac:picMkLst>
        </pc:picChg>
        <pc:picChg chg="add">
          <ac:chgData name="Daniel Park" userId="S::dpark28@student.gsu.edu::747fd056-35bb-4ea9-8d05-4ff84246ad4b" providerId="AD" clId="Web-{D462A70C-866C-4746-8CB9-F3672C570839}" dt="2021-12-05T20:07:29.225" v="11"/>
          <ac:picMkLst>
            <pc:docMk/>
            <pc:sldMk cId="109857222" sldId="256"/>
            <ac:picMk id="7" creationId="{C959320B-77C8-4C44-B82E-9CDDF378CB0D}"/>
          </ac:picMkLst>
        </pc:picChg>
        <pc:picChg chg="add">
          <ac:chgData name="Daniel Park" userId="S::dpark28@student.gsu.edu::747fd056-35bb-4ea9-8d05-4ff84246ad4b" providerId="AD" clId="Web-{D462A70C-866C-4746-8CB9-F3672C570839}" dt="2021-12-05T20:07:35.053" v="12"/>
          <ac:picMkLst>
            <pc:docMk/>
            <pc:sldMk cId="109857222" sldId="256"/>
            <ac:picMk id="9" creationId="{4B771BB7-256C-4E48-A2E8-24954FAC588A}"/>
          </ac:picMkLst>
        </pc:picChg>
        <pc:picChg chg="add">
          <ac:chgData name="Daniel Park" userId="S::dpark28@student.gsu.edu::747fd056-35bb-4ea9-8d05-4ff84246ad4b" providerId="AD" clId="Web-{D462A70C-866C-4746-8CB9-F3672C570839}" dt="2021-12-05T20:07:41.163" v="13"/>
          <ac:picMkLst>
            <pc:docMk/>
            <pc:sldMk cId="109857222" sldId="256"/>
            <ac:picMk id="11" creationId="{23E3E588-CF6A-47C3-A708-7AB0C7DC0359}"/>
          </ac:picMkLst>
        </pc:picChg>
      </pc:sldChg>
      <pc:sldChg chg="addSp delSp modSp">
        <pc:chgData name="Daniel Park" userId="S::dpark28@student.gsu.edu::747fd056-35bb-4ea9-8d05-4ff84246ad4b" providerId="AD" clId="Web-{D462A70C-866C-4746-8CB9-F3672C570839}" dt="2021-12-05T20:07:55.866" v="20" actId="1076"/>
        <pc:sldMkLst>
          <pc:docMk/>
          <pc:sldMk cId="1712167253" sldId="257"/>
        </pc:sldMkLst>
        <pc:spChg chg="add mod">
          <ac:chgData name="Daniel Park" userId="S::dpark28@student.gsu.edu::747fd056-35bb-4ea9-8d05-4ff84246ad4b" providerId="AD" clId="Web-{D462A70C-866C-4746-8CB9-F3672C570839}" dt="2021-12-05T20:07:55.866" v="20" actId="1076"/>
          <ac:spMkLst>
            <pc:docMk/>
            <pc:sldMk cId="1712167253" sldId="257"/>
            <ac:spMk id="9" creationId="{E13DBB26-224D-4A38-8FDD-87D7E49722AB}"/>
          </ac:spMkLst>
        </pc:spChg>
        <pc:spChg chg="del mod">
          <ac:chgData name="Daniel Park" userId="S::dpark28@student.gsu.edu::747fd056-35bb-4ea9-8d05-4ff84246ad4b" providerId="AD" clId="Web-{D462A70C-866C-4746-8CB9-F3672C570839}" dt="2021-12-05T20:05:27.801" v="2"/>
          <ac:spMkLst>
            <pc:docMk/>
            <pc:sldMk cId="1712167253" sldId="257"/>
            <ac:spMk id="10" creationId="{88830690-A278-48DC-8380-21AB2FBB5CC5}"/>
          </ac:spMkLst>
        </pc:spChg>
        <pc:picChg chg="add del mod">
          <ac:chgData name="Daniel Park" userId="S::dpark28@student.gsu.edu::747fd056-35bb-4ea9-8d05-4ff84246ad4b" providerId="AD" clId="Web-{D462A70C-866C-4746-8CB9-F3672C570839}" dt="2021-12-05T20:07:43.194" v="14"/>
          <ac:picMkLst>
            <pc:docMk/>
            <pc:sldMk cId="1712167253" sldId="257"/>
            <ac:picMk id="3" creationId="{29D8D62D-5D3E-471D-AD13-5801B4697715}"/>
          </ac:picMkLst>
        </pc:picChg>
        <pc:picChg chg="add del">
          <ac:chgData name="Daniel Park" userId="S::dpark28@student.gsu.edu::747fd056-35bb-4ea9-8d05-4ff84246ad4b" providerId="AD" clId="Web-{D462A70C-866C-4746-8CB9-F3672C570839}" dt="2021-12-05T20:07:44.928" v="15"/>
          <ac:picMkLst>
            <pc:docMk/>
            <pc:sldMk cId="1712167253" sldId="257"/>
            <ac:picMk id="6" creationId="{64037B37-5DD1-4A9E-A79C-247E73C9CE1A}"/>
          </ac:picMkLst>
        </pc:picChg>
        <pc:picChg chg="add del">
          <ac:chgData name="Daniel Park" userId="S::dpark28@student.gsu.edu::747fd056-35bb-4ea9-8d05-4ff84246ad4b" providerId="AD" clId="Web-{D462A70C-866C-4746-8CB9-F3672C570839}" dt="2021-12-05T20:07:45.866" v="16"/>
          <ac:picMkLst>
            <pc:docMk/>
            <pc:sldMk cId="1712167253" sldId="257"/>
            <ac:picMk id="7" creationId="{982664B4-7F98-4B99-B5F7-58470DC1A2AC}"/>
          </ac:picMkLst>
        </pc:picChg>
        <pc:picChg chg="add del mod">
          <ac:chgData name="Daniel Park" userId="S::dpark28@student.gsu.edu::747fd056-35bb-4ea9-8d05-4ff84246ad4b" providerId="AD" clId="Web-{D462A70C-866C-4746-8CB9-F3672C570839}" dt="2021-12-05T20:07:47.006" v="17"/>
          <ac:picMkLst>
            <pc:docMk/>
            <pc:sldMk cId="1712167253" sldId="257"/>
            <ac:picMk id="8" creationId="{A052394B-B7E6-4C87-A565-A004A095CFF6}"/>
          </ac:picMkLst>
        </pc:picChg>
      </pc:sldChg>
      <pc:sldChg chg="add">
        <pc:chgData name="Daniel Park" userId="S::dpark28@student.gsu.edu::747fd056-35bb-4ea9-8d05-4ff84246ad4b" providerId="AD" clId="Web-{D462A70C-866C-4746-8CB9-F3672C570839}" dt="2021-12-05T20:05:04.285" v="0"/>
        <pc:sldMkLst>
          <pc:docMk/>
          <pc:sldMk cId="3179980344" sldId="266"/>
        </pc:sldMkLst>
      </pc:sldChg>
    </pc:docChg>
  </pc:docChgLst>
  <pc:docChgLst>
    <pc:chgData name="Daniel Park" userId="S::dpark28@student.gsu.edu::747fd056-35bb-4ea9-8d05-4ff84246ad4b" providerId="AD" clId="Web-{EF477B51-6FA0-4E31-A542-237C48B11E0F}"/>
    <pc:docChg chg="addSld modSld sldOrd addMainMaster">
      <pc:chgData name="Daniel Park" userId="S::dpark28@student.gsu.edu::747fd056-35bb-4ea9-8d05-4ff84246ad4b" providerId="AD" clId="Web-{EF477B51-6FA0-4E31-A542-237C48B11E0F}" dt="2021-12-05T20:03:41.253" v="75" actId="14100"/>
      <pc:docMkLst>
        <pc:docMk/>
      </pc:docMkLst>
      <pc:sldChg chg="modSp">
        <pc:chgData name="Daniel Park" userId="S::dpark28@student.gsu.edu::747fd056-35bb-4ea9-8d05-4ff84246ad4b" providerId="AD" clId="Web-{EF477B51-6FA0-4E31-A542-237C48B11E0F}" dt="2021-12-05T20:02:59.971" v="18" actId="20577"/>
        <pc:sldMkLst>
          <pc:docMk/>
          <pc:sldMk cId="109857222" sldId="256"/>
        </pc:sldMkLst>
        <pc:spChg chg="mod">
          <ac:chgData name="Daniel Park" userId="S::dpark28@student.gsu.edu::747fd056-35bb-4ea9-8d05-4ff84246ad4b" providerId="AD" clId="Web-{EF477B51-6FA0-4E31-A542-237C48B11E0F}" dt="2021-12-05T20:02:59.971" v="1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add ord">
        <pc:chgData name="Daniel Park" userId="S::dpark28@student.gsu.edu::747fd056-35bb-4ea9-8d05-4ff84246ad4b" providerId="AD" clId="Web-{EF477B51-6FA0-4E31-A542-237C48B11E0F}" dt="2021-12-05T20:03:41.253" v="75" actId="14100"/>
        <pc:sldMkLst>
          <pc:docMk/>
          <pc:sldMk cId="1712167253" sldId="257"/>
        </pc:sldMkLst>
        <pc:spChg chg="mod">
          <ac:chgData name="Daniel Park" userId="S::dpark28@student.gsu.edu::747fd056-35bb-4ea9-8d05-4ff84246ad4b" providerId="AD" clId="Web-{EF477B51-6FA0-4E31-A542-237C48B11E0F}" dt="2021-12-05T20:03:41.253" v="75" actId="14100"/>
          <ac:spMkLst>
            <pc:docMk/>
            <pc:sldMk cId="1712167253" sldId="257"/>
            <ac:spMk id="2" creationId="{00000000-0000-0000-0000-000000000000}"/>
          </ac:spMkLst>
        </pc:spChg>
      </pc:sldChg>
      <pc:sldChg chg="new">
        <pc:chgData name="Daniel Park" userId="S::dpark28@student.gsu.edu::747fd056-35bb-4ea9-8d05-4ff84246ad4b" providerId="AD" clId="Web-{EF477B51-6FA0-4E31-A542-237C48B11E0F}" dt="2021-12-05T20:01:58.954" v="2"/>
        <pc:sldMkLst>
          <pc:docMk/>
          <pc:sldMk cId="3256996600" sldId="258"/>
        </pc:sldMkLst>
      </pc:sldChg>
      <pc:sldChg chg="new">
        <pc:chgData name="Daniel Park" userId="S::dpark28@student.gsu.edu::747fd056-35bb-4ea9-8d05-4ff84246ad4b" providerId="AD" clId="Web-{EF477B51-6FA0-4E31-A542-237C48B11E0F}" dt="2021-12-05T20:02:00.469" v="3"/>
        <pc:sldMkLst>
          <pc:docMk/>
          <pc:sldMk cId="2801229606" sldId="259"/>
        </pc:sldMkLst>
      </pc:sldChg>
      <pc:sldChg chg="new">
        <pc:chgData name="Daniel Park" userId="S::dpark28@student.gsu.edu::747fd056-35bb-4ea9-8d05-4ff84246ad4b" providerId="AD" clId="Web-{EF477B51-6FA0-4E31-A542-237C48B11E0F}" dt="2021-12-05T20:02:02.672" v="4"/>
        <pc:sldMkLst>
          <pc:docMk/>
          <pc:sldMk cId="210087152" sldId="260"/>
        </pc:sldMkLst>
      </pc:sldChg>
      <pc:sldChg chg="new">
        <pc:chgData name="Daniel Park" userId="S::dpark28@student.gsu.edu::747fd056-35bb-4ea9-8d05-4ff84246ad4b" providerId="AD" clId="Web-{EF477B51-6FA0-4E31-A542-237C48B11E0F}" dt="2021-12-05T20:02:04.313" v="5"/>
        <pc:sldMkLst>
          <pc:docMk/>
          <pc:sldMk cId="1929490189" sldId="261"/>
        </pc:sldMkLst>
      </pc:sldChg>
      <pc:sldChg chg="new">
        <pc:chgData name="Daniel Park" userId="S::dpark28@student.gsu.edu::747fd056-35bb-4ea9-8d05-4ff84246ad4b" providerId="AD" clId="Web-{EF477B51-6FA0-4E31-A542-237C48B11E0F}" dt="2021-12-05T20:02:06.407" v="6"/>
        <pc:sldMkLst>
          <pc:docMk/>
          <pc:sldMk cId="1621411696" sldId="262"/>
        </pc:sldMkLst>
      </pc:sldChg>
      <pc:sldChg chg="new">
        <pc:chgData name="Daniel Park" userId="S::dpark28@student.gsu.edu::747fd056-35bb-4ea9-8d05-4ff84246ad4b" providerId="AD" clId="Web-{EF477B51-6FA0-4E31-A542-237C48B11E0F}" dt="2021-12-05T20:02:39.064" v="7"/>
        <pc:sldMkLst>
          <pc:docMk/>
          <pc:sldMk cId="1940010173" sldId="263"/>
        </pc:sldMkLst>
      </pc:sldChg>
      <pc:sldChg chg="new">
        <pc:chgData name="Daniel Park" userId="S::dpark28@student.gsu.edu::747fd056-35bb-4ea9-8d05-4ff84246ad4b" providerId="AD" clId="Web-{EF477B51-6FA0-4E31-A542-237C48B11E0F}" dt="2021-12-05T20:02:41.376" v="8"/>
        <pc:sldMkLst>
          <pc:docMk/>
          <pc:sldMk cId="1542240933" sldId="264"/>
        </pc:sldMkLst>
      </pc:sldChg>
      <pc:sldChg chg="new">
        <pc:chgData name="Daniel Park" userId="S::dpark28@student.gsu.edu::747fd056-35bb-4ea9-8d05-4ff84246ad4b" providerId="AD" clId="Web-{EF477B51-6FA0-4E31-A542-237C48B11E0F}" dt="2021-12-05T20:02:43.017" v="9"/>
        <pc:sldMkLst>
          <pc:docMk/>
          <pc:sldMk cId="747822901" sldId="265"/>
        </pc:sldMkLst>
      </pc:sldChg>
      <pc:sldMasterChg chg="add addSldLayout">
        <pc:chgData name="Daniel Park" userId="S::dpark28@student.gsu.edu::747fd056-35bb-4ea9-8d05-4ff84246ad4b" providerId="AD" clId="Web-{EF477B51-6FA0-4E31-A542-237C48B11E0F}" dt="2021-12-05T20:01:53.547" v="0"/>
        <pc:sldMasterMkLst>
          <pc:docMk/>
          <pc:sldMasterMk cId="4235623771" sldId="2147483685"/>
        </pc:sldMasterMkLst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2405303874" sldId="2147483674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1492019443" sldId="2147483675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3668948096" sldId="2147483676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906415916" sldId="2147483677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3302560835" sldId="2147483678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779716945" sldId="2147483679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4029390740" sldId="2147483680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1383164433" sldId="2147483681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3568028050" sldId="2147483682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1630933804" sldId="2147483683"/>
          </pc:sldLayoutMkLst>
        </pc:sldLayoutChg>
        <pc:sldLayoutChg chg="add">
          <pc:chgData name="Daniel Park" userId="S::dpark28@student.gsu.edu::747fd056-35bb-4ea9-8d05-4ff84246ad4b" providerId="AD" clId="Web-{EF477B51-6FA0-4E31-A542-237C48B11E0F}" dt="2021-12-05T20:01:53.547" v="0"/>
          <pc:sldLayoutMkLst>
            <pc:docMk/>
            <pc:sldMasterMk cId="4235623771" sldId="2147483685"/>
            <pc:sldLayoutMk cId="2721471100" sldId="2147483684"/>
          </pc:sldLayoutMkLst>
        </pc:sldLayoutChg>
      </pc:sldMasterChg>
    </pc:docChg>
  </pc:docChgLst>
  <pc:docChgLst>
    <pc:chgData name="Daniel Park" userId="S::dpark28@student.gsu.edu::747fd056-35bb-4ea9-8d05-4ff84246ad4b" providerId="AD" clId="Web-{59F7641D-500E-4A41-8682-CA51C85F94A2}"/>
    <pc:docChg chg="modSld">
      <pc:chgData name="Daniel Park" userId="S::dpark28@student.gsu.edu::747fd056-35bb-4ea9-8d05-4ff84246ad4b" providerId="AD" clId="Web-{59F7641D-500E-4A41-8682-CA51C85F94A2}" dt="2021-12-07T00:47:16.068" v="22" actId="20577"/>
      <pc:docMkLst>
        <pc:docMk/>
      </pc:docMkLst>
      <pc:sldChg chg="modSp">
        <pc:chgData name="Daniel Park" userId="S::dpark28@student.gsu.edu::747fd056-35bb-4ea9-8d05-4ff84246ad4b" providerId="AD" clId="Web-{59F7641D-500E-4A41-8682-CA51C85F94A2}" dt="2021-12-07T00:47:16.068" v="22" actId="20577"/>
        <pc:sldMkLst>
          <pc:docMk/>
          <pc:sldMk cId="210087152" sldId="260"/>
        </pc:sldMkLst>
        <pc:spChg chg="mod">
          <ac:chgData name="Daniel Park" userId="S::dpark28@student.gsu.edu::747fd056-35bb-4ea9-8d05-4ff84246ad4b" providerId="AD" clId="Web-{59F7641D-500E-4A41-8682-CA51C85F94A2}" dt="2021-12-07T00:47:16.068" v="22" actId="20577"/>
          <ac:spMkLst>
            <pc:docMk/>
            <pc:sldMk cId="210087152" sldId="260"/>
            <ac:spMk id="3" creationId="{F65D5519-236A-4258-8F1E-B7332E12766F}"/>
          </ac:spMkLst>
        </pc:spChg>
      </pc:sldChg>
    </pc:docChg>
  </pc:docChgLst>
  <pc:docChgLst>
    <pc:chgData name="Daniel Park" userId="S::dpark28@student.gsu.edu::747fd056-35bb-4ea9-8d05-4ff84246ad4b" providerId="AD" clId="Web-{8F5F65CA-7562-497F-8299-116063B69CD7}"/>
    <pc:docChg chg="addSld delSld modSld">
      <pc:chgData name="Daniel Park" userId="S::dpark28@student.gsu.edu::747fd056-35bb-4ea9-8d05-4ff84246ad4b" providerId="AD" clId="Web-{8F5F65CA-7562-497F-8299-116063B69CD7}" dt="2021-12-05T20:14:26.480" v="137"/>
      <pc:docMkLst>
        <pc:docMk/>
      </pc:docMkLst>
      <pc:sldChg chg="addSp modSp del">
        <pc:chgData name="Daniel Park" userId="S::dpark28@student.gsu.edu::747fd056-35bb-4ea9-8d05-4ff84246ad4b" providerId="AD" clId="Web-{8F5F65CA-7562-497F-8299-116063B69CD7}" dt="2021-12-05T20:10:29.975" v="19"/>
        <pc:sldMkLst>
          <pc:docMk/>
          <pc:sldMk cId="109857222" sldId="256"/>
        </pc:sldMkLst>
        <pc:spChg chg="add">
          <ac:chgData name="Daniel Park" userId="S::dpark28@student.gsu.edu::747fd056-35bb-4ea9-8d05-4ff84246ad4b" providerId="AD" clId="Web-{8F5F65CA-7562-497F-8299-116063B69CD7}" dt="2021-12-05T20:09:30.068" v="10"/>
          <ac:spMkLst>
            <pc:docMk/>
            <pc:sldMk cId="109857222" sldId="256"/>
            <ac:spMk id="4" creationId="{B900E178-A896-4AB3-8FB0-4F942DF902CF}"/>
          </ac:spMkLst>
        </pc:spChg>
        <pc:picChg chg="mod">
          <ac:chgData name="Daniel Park" userId="S::dpark28@student.gsu.edu::747fd056-35bb-4ea9-8d05-4ff84246ad4b" providerId="AD" clId="Web-{8F5F65CA-7562-497F-8299-116063B69CD7}" dt="2021-12-05T20:09:27.756" v="9" actId="1076"/>
          <ac:picMkLst>
            <pc:docMk/>
            <pc:sldMk cId="109857222" sldId="256"/>
            <ac:picMk id="7" creationId="{C959320B-77C8-4C44-B82E-9CDDF378CB0D}"/>
          </ac:picMkLst>
        </pc:picChg>
      </pc:sldChg>
      <pc:sldChg chg="del">
        <pc:chgData name="Daniel Park" userId="S::dpark28@student.gsu.edu::747fd056-35bb-4ea9-8d05-4ff84246ad4b" providerId="AD" clId="Web-{8F5F65CA-7562-497F-8299-116063B69CD7}" dt="2021-12-05T20:09:15.740" v="8"/>
        <pc:sldMkLst>
          <pc:docMk/>
          <pc:sldMk cId="1712167253" sldId="257"/>
        </pc:sldMkLst>
      </pc:sldChg>
      <pc:sldChg chg="addSp delSp modSp mod setBg">
        <pc:chgData name="Daniel Park" userId="S::dpark28@student.gsu.edu::747fd056-35bb-4ea9-8d05-4ff84246ad4b" providerId="AD" clId="Web-{8F5F65CA-7562-497F-8299-116063B69CD7}" dt="2021-12-05T20:11:21.367" v="63" actId="20577"/>
        <pc:sldMkLst>
          <pc:docMk/>
          <pc:sldMk cId="3256996600" sldId="258"/>
        </pc:sldMkLst>
        <pc:spChg chg="mod">
          <ac:chgData name="Daniel Park" userId="S::dpark28@student.gsu.edu::747fd056-35bb-4ea9-8d05-4ff84246ad4b" providerId="AD" clId="Web-{8F5F65CA-7562-497F-8299-116063B69CD7}" dt="2021-12-05T20:10:19.882" v="17"/>
          <ac:spMkLst>
            <pc:docMk/>
            <pc:sldMk cId="3256996600" sldId="258"/>
            <ac:spMk id="2" creationId="{FD054912-237F-4337-A246-0B7B3FA9422D}"/>
          </ac:spMkLst>
        </pc:spChg>
        <pc:spChg chg="mod ord">
          <ac:chgData name="Daniel Park" userId="S::dpark28@student.gsu.edu::747fd056-35bb-4ea9-8d05-4ff84246ad4b" providerId="AD" clId="Web-{8F5F65CA-7562-497F-8299-116063B69CD7}" dt="2021-12-05T20:11:21.367" v="63" actId="20577"/>
          <ac:spMkLst>
            <pc:docMk/>
            <pc:sldMk cId="3256996600" sldId="258"/>
            <ac:spMk id="3" creationId="{773F0B31-CB49-49FE-A910-386D4207859F}"/>
          </ac:spMkLst>
        </pc:spChg>
        <pc:spChg chg="add del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16" creationId="{93062723-6941-4ABE-8146-AC6FA530BA4C}"/>
          </ac:spMkLst>
        </pc:spChg>
        <pc:spChg chg="add del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18" creationId="{917859B3-4C91-478D-929D-BB6433F90849}"/>
          </ac:spMkLst>
        </pc:spChg>
        <pc:spChg chg="add del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20" creationId="{6283FBD2-A663-469F-855C-06D86E3C1161}"/>
          </ac:spMkLst>
        </pc:spChg>
        <pc:spChg chg="add del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22" creationId="{8A1279FC-7441-4E55-B082-2774E6316482}"/>
          </ac:spMkLst>
        </pc:spChg>
        <pc:spChg chg="add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27" creationId="{93062723-6941-4ABE-8146-AC6FA530BA4C}"/>
          </ac:spMkLst>
        </pc:spChg>
        <pc:spChg chg="add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29" creationId="{917859B3-4C91-478D-929D-BB6433F90849}"/>
          </ac:spMkLst>
        </pc:spChg>
        <pc:spChg chg="add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31" creationId="{6283FBD2-A663-469F-855C-06D86E3C1161}"/>
          </ac:spMkLst>
        </pc:spChg>
        <pc:spChg chg="add">
          <ac:chgData name="Daniel Park" userId="S::dpark28@student.gsu.edu::747fd056-35bb-4ea9-8d05-4ff84246ad4b" providerId="AD" clId="Web-{8F5F65CA-7562-497F-8299-116063B69CD7}" dt="2021-12-05T20:11:00.398" v="27"/>
          <ac:spMkLst>
            <pc:docMk/>
            <pc:sldMk cId="3256996600" sldId="258"/>
            <ac:spMk id="33" creationId="{8A1279FC-7441-4E55-B082-2774E6316482}"/>
          </ac:spMkLst>
        </pc:spChg>
        <pc:picChg chg="add mod">
          <ac:chgData name="Daniel Park" userId="S::dpark28@student.gsu.edu::747fd056-35bb-4ea9-8d05-4ff84246ad4b" providerId="AD" clId="Web-{8F5F65CA-7562-497F-8299-116063B69CD7}" dt="2021-12-05T20:10:19.882" v="17"/>
          <ac:picMkLst>
            <pc:docMk/>
            <pc:sldMk cId="3256996600" sldId="258"/>
            <ac:picMk id="5" creationId="{05F78D17-EF8F-4A8A-9846-D6B7E594A1C9}"/>
          </ac:picMkLst>
        </pc:picChg>
        <pc:picChg chg="add mod ord">
          <ac:chgData name="Daniel Park" userId="S::dpark28@student.gsu.edu::747fd056-35bb-4ea9-8d05-4ff84246ad4b" providerId="AD" clId="Web-{8F5F65CA-7562-497F-8299-116063B69CD7}" dt="2021-12-05T20:10:19.882" v="17"/>
          <ac:picMkLst>
            <pc:docMk/>
            <pc:sldMk cId="3256996600" sldId="258"/>
            <ac:picMk id="7" creationId="{48F0EC6C-E925-424F-9598-93100A21C159}"/>
          </ac:picMkLst>
        </pc:picChg>
        <pc:picChg chg="add mod">
          <ac:chgData name="Daniel Park" userId="S::dpark28@student.gsu.edu::747fd056-35bb-4ea9-8d05-4ff84246ad4b" providerId="AD" clId="Web-{8F5F65CA-7562-497F-8299-116063B69CD7}" dt="2021-12-05T20:10:19.882" v="17"/>
          <ac:picMkLst>
            <pc:docMk/>
            <pc:sldMk cId="3256996600" sldId="258"/>
            <ac:picMk id="9" creationId="{E841306A-EF44-44E9-AB6A-AF58DD2CA738}"/>
          </ac:picMkLst>
        </pc:picChg>
        <pc:picChg chg="add mod ord">
          <ac:chgData name="Daniel Park" userId="S::dpark28@student.gsu.edu::747fd056-35bb-4ea9-8d05-4ff84246ad4b" providerId="AD" clId="Web-{8F5F65CA-7562-497F-8299-116063B69CD7}" dt="2021-12-05T20:10:19.882" v="17"/>
          <ac:picMkLst>
            <pc:docMk/>
            <pc:sldMk cId="3256996600" sldId="258"/>
            <ac:picMk id="11" creationId="{B90EE85F-359E-4468-A994-B09C4ED4DAF4}"/>
          </ac:picMkLst>
        </pc:picChg>
      </pc:sldChg>
      <pc:sldChg chg="addSp modSp mod setBg">
        <pc:chgData name="Daniel Park" userId="S::dpark28@student.gsu.edu::747fd056-35bb-4ea9-8d05-4ff84246ad4b" providerId="AD" clId="Web-{8F5F65CA-7562-497F-8299-116063B69CD7}" dt="2021-12-05T20:14:01.557" v="131"/>
        <pc:sldMkLst>
          <pc:docMk/>
          <pc:sldMk cId="2801229606" sldId="259"/>
        </pc:sldMkLst>
        <pc:spChg chg="mod">
          <ac:chgData name="Daniel Park" userId="S::dpark28@student.gsu.edu::747fd056-35bb-4ea9-8d05-4ff84246ad4b" providerId="AD" clId="Web-{8F5F65CA-7562-497F-8299-116063B69CD7}" dt="2021-12-05T20:14:01.557" v="131"/>
          <ac:spMkLst>
            <pc:docMk/>
            <pc:sldMk cId="2801229606" sldId="259"/>
            <ac:spMk id="2" creationId="{A135414E-D15A-404E-AF1C-E6D0477B4623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01.557" v="131"/>
          <ac:spMkLst>
            <pc:docMk/>
            <pc:sldMk cId="2801229606" sldId="259"/>
            <ac:spMk id="3" creationId="{A608859F-5B4F-4781-9D28-1802587B1633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1.557" v="131"/>
          <ac:spMkLst>
            <pc:docMk/>
            <pc:sldMk cId="2801229606" sldId="259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1.557" v="131"/>
          <ac:spMkLst>
            <pc:docMk/>
            <pc:sldMk cId="2801229606" sldId="259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1.557" v="131"/>
          <ac:spMkLst>
            <pc:docMk/>
            <pc:sldMk cId="2801229606" sldId="259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05.729" v="132"/>
        <pc:sldMkLst>
          <pc:docMk/>
          <pc:sldMk cId="210087152" sldId="260"/>
        </pc:sldMkLst>
        <pc:spChg chg="mod">
          <ac:chgData name="Daniel Park" userId="S::dpark28@student.gsu.edu::747fd056-35bb-4ea9-8d05-4ff84246ad4b" providerId="AD" clId="Web-{8F5F65CA-7562-497F-8299-116063B69CD7}" dt="2021-12-05T20:14:05.729" v="132"/>
          <ac:spMkLst>
            <pc:docMk/>
            <pc:sldMk cId="210087152" sldId="260"/>
            <ac:spMk id="2" creationId="{54592FB9-F289-42D8-8B02-C594FBA3DA6E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05.729" v="132"/>
          <ac:spMkLst>
            <pc:docMk/>
            <pc:sldMk cId="210087152" sldId="260"/>
            <ac:spMk id="3" creationId="{F65D5519-236A-4258-8F1E-B7332E12766F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5.729" v="132"/>
          <ac:spMkLst>
            <pc:docMk/>
            <pc:sldMk cId="210087152" sldId="260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5.729" v="132"/>
          <ac:spMkLst>
            <pc:docMk/>
            <pc:sldMk cId="210087152" sldId="260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5.729" v="132"/>
          <ac:spMkLst>
            <pc:docMk/>
            <pc:sldMk cId="210087152" sldId="260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26.480" v="137"/>
        <pc:sldMkLst>
          <pc:docMk/>
          <pc:sldMk cId="1929490189" sldId="261"/>
        </pc:sldMkLst>
        <pc:spChg chg="mod">
          <ac:chgData name="Daniel Park" userId="S::dpark28@student.gsu.edu::747fd056-35bb-4ea9-8d05-4ff84246ad4b" providerId="AD" clId="Web-{8F5F65CA-7562-497F-8299-116063B69CD7}" dt="2021-12-05T20:14:26.480" v="137"/>
          <ac:spMkLst>
            <pc:docMk/>
            <pc:sldMk cId="1929490189" sldId="261"/>
            <ac:spMk id="2" creationId="{99A05921-5B1C-45D6-AB47-1076700783CA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26.480" v="137"/>
          <ac:spMkLst>
            <pc:docMk/>
            <pc:sldMk cId="1929490189" sldId="261"/>
            <ac:spMk id="3" creationId="{AE7D1300-C11F-4C1A-9404-EFF290CEF15F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6.480" v="137"/>
          <ac:spMkLst>
            <pc:docMk/>
            <pc:sldMk cId="1929490189" sldId="261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6.480" v="137"/>
          <ac:spMkLst>
            <pc:docMk/>
            <pc:sldMk cId="1929490189" sldId="261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6.480" v="137"/>
          <ac:spMkLst>
            <pc:docMk/>
            <pc:sldMk cId="1929490189" sldId="261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09.604" v="133"/>
        <pc:sldMkLst>
          <pc:docMk/>
          <pc:sldMk cId="1621411696" sldId="262"/>
        </pc:sldMkLst>
        <pc:spChg chg="mod">
          <ac:chgData name="Daniel Park" userId="S::dpark28@student.gsu.edu::747fd056-35bb-4ea9-8d05-4ff84246ad4b" providerId="AD" clId="Web-{8F5F65CA-7562-497F-8299-116063B69CD7}" dt="2021-12-05T20:14:09.604" v="133"/>
          <ac:spMkLst>
            <pc:docMk/>
            <pc:sldMk cId="1621411696" sldId="262"/>
            <ac:spMk id="2" creationId="{10F5AAC9-DE42-40AD-825C-C2B671BB0BE2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09.604" v="133"/>
          <ac:spMkLst>
            <pc:docMk/>
            <pc:sldMk cId="1621411696" sldId="262"/>
            <ac:spMk id="3" creationId="{6BBF50F5-1D92-4B3B-AE18-EFA2BDCC7D05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9.604" v="133"/>
          <ac:spMkLst>
            <pc:docMk/>
            <pc:sldMk cId="1621411696" sldId="262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9.604" v="133"/>
          <ac:spMkLst>
            <pc:docMk/>
            <pc:sldMk cId="1621411696" sldId="262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09.604" v="133"/>
          <ac:spMkLst>
            <pc:docMk/>
            <pc:sldMk cId="1621411696" sldId="262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13.433" v="134"/>
        <pc:sldMkLst>
          <pc:docMk/>
          <pc:sldMk cId="1940010173" sldId="263"/>
        </pc:sldMkLst>
        <pc:spChg chg="mod">
          <ac:chgData name="Daniel Park" userId="S::dpark28@student.gsu.edu::747fd056-35bb-4ea9-8d05-4ff84246ad4b" providerId="AD" clId="Web-{8F5F65CA-7562-497F-8299-116063B69CD7}" dt="2021-12-05T20:14:13.433" v="134"/>
          <ac:spMkLst>
            <pc:docMk/>
            <pc:sldMk cId="1940010173" sldId="263"/>
            <ac:spMk id="2" creationId="{21FBC799-1DB3-4E69-8EE3-D98ADA5F0709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13.433" v="134"/>
          <ac:spMkLst>
            <pc:docMk/>
            <pc:sldMk cId="1940010173" sldId="263"/>
            <ac:spMk id="3" creationId="{847528E0-A8DF-419E-835E-9B9D0AE82E1C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3.433" v="134"/>
          <ac:spMkLst>
            <pc:docMk/>
            <pc:sldMk cId="1940010173" sldId="263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3.433" v="134"/>
          <ac:spMkLst>
            <pc:docMk/>
            <pc:sldMk cId="1940010173" sldId="263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3.433" v="134"/>
          <ac:spMkLst>
            <pc:docMk/>
            <pc:sldMk cId="1940010173" sldId="263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22.652" v="136"/>
        <pc:sldMkLst>
          <pc:docMk/>
          <pc:sldMk cId="1542240933" sldId="264"/>
        </pc:sldMkLst>
        <pc:spChg chg="mod">
          <ac:chgData name="Daniel Park" userId="S::dpark28@student.gsu.edu::747fd056-35bb-4ea9-8d05-4ff84246ad4b" providerId="AD" clId="Web-{8F5F65CA-7562-497F-8299-116063B69CD7}" dt="2021-12-05T20:14:22.652" v="136"/>
          <ac:spMkLst>
            <pc:docMk/>
            <pc:sldMk cId="1542240933" sldId="264"/>
            <ac:spMk id="2" creationId="{7266F9D6-B3D7-46AA-A79B-A6EC614FF8FE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22.652" v="136"/>
          <ac:spMkLst>
            <pc:docMk/>
            <pc:sldMk cId="1542240933" sldId="264"/>
            <ac:spMk id="3" creationId="{26F235F1-9868-4AC9-81A6-A0B9A3D91168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2.652" v="136"/>
          <ac:spMkLst>
            <pc:docMk/>
            <pc:sldMk cId="1542240933" sldId="264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2.652" v="136"/>
          <ac:spMkLst>
            <pc:docMk/>
            <pc:sldMk cId="1542240933" sldId="264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22.652" v="136"/>
          <ac:spMkLst>
            <pc:docMk/>
            <pc:sldMk cId="1542240933" sldId="264"/>
            <ac:spMk id="12" creationId="{15589D35-CF9F-4DE9-A792-8571A09E9BC9}"/>
          </ac:spMkLst>
        </pc:spChg>
      </pc:sldChg>
      <pc:sldChg chg="addSp modSp mod setBg">
        <pc:chgData name="Daniel Park" userId="S::dpark28@student.gsu.edu::747fd056-35bb-4ea9-8d05-4ff84246ad4b" providerId="AD" clId="Web-{8F5F65CA-7562-497F-8299-116063B69CD7}" dt="2021-12-05T20:14:19.698" v="135"/>
        <pc:sldMkLst>
          <pc:docMk/>
          <pc:sldMk cId="747822901" sldId="265"/>
        </pc:sldMkLst>
        <pc:spChg chg="mod">
          <ac:chgData name="Daniel Park" userId="S::dpark28@student.gsu.edu::747fd056-35bb-4ea9-8d05-4ff84246ad4b" providerId="AD" clId="Web-{8F5F65CA-7562-497F-8299-116063B69CD7}" dt="2021-12-05T20:14:19.698" v="135"/>
          <ac:spMkLst>
            <pc:docMk/>
            <pc:sldMk cId="747822901" sldId="265"/>
            <ac:spMk id="2" creationId="{E037067A-2E6B-4C9B-9D04-315DD21084B8}"/>
          </ac:spMkLst>
        </pc:spChg>
        <pc:spChg chg="mod">
          <ac:chgData name="Daniel Park" userId="S::dpark28@student.gsu.edu::747fd056-35bb-4ea9-8d05-4ff84246ad4b" providerId="AD" clId="Web-{8F5F65CA-7562-497F-8299-116063B69CD7}" dt="2021-12-05T20:14:19.698" v="135"/>
          <ac:spMkLst>
            <pc:docMk/>
            <pc:sldMk cId="747822901" sldId="265"/>
            <ac:spMk id="3" creationId="{D12A8997-48BF-4593-AB24-EA4827B55DDC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9.698" v="135"/>
          <ac:spMkLst>
            <pc:docMk/>
            <pc:sldMk cId="747822901" sldId="265"/>
            <ac:spMk id="8" creationId="{B6D861F1-F386-4A7D-A4BF-3BEB82DEBA86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9.698" v="135"/>
          <ac:spMkLst>
            <pc:docMk/>
            <pc:sldMk cId="747822901" sldId="265"/>
            <ac:spMk id="10" creationId="{562DFC44-A40C-4573-9230-B3EDB3EC8EEB}"/>
          </ac:spMkLst>
        </pc:spChg>
        <pc:spChg chg="add">
          <ac:chgData name="Daniel Park" userId="S::dpark28@student.gsu.edu::747fd056-35bb-4ea9-8d05-4ff84246ad4b" providerId="AD" clId="Web-{8F5F65CA-7562-497F-8299-116063B69CD7}" dt="2021-12-05T20:14:19.698" v="135"/>
          <ac:spMkLst>
            <pc:docMk/>
            <pc:sldMk cId="747822901" sldId="265"/>
            <ac:spMk id="12" creationId="{15589D35-CF9F-4DE9-A792-8571A09E9BC9}"/>
          </ac:spMkLst>
        </pc:spChg>
      </pc:sldChg>
      <pc:sldChg chg="del">
        <pc:chgData name="Daniel Park" userId="S::dpark28@student.gsu.edu::747fd056-35bb-4ea9-8d05-4ff84246ad4b" providerId="AD" clId="Web-{8F5F65CA-7562-497F-8299-116063B69CD7}" dt="2021-12-05T20:10:27.475" v="18"/>
        <pc:sldMkLst>
          <pc:docMk/>
          <pc:sldMk cId="3179980344" sldId="266"/>
        </pc:sldMkLst>
      </pc:sldChg>
      <pc:sldChg chg="modSp add">
        <pc:chgData name="Daniel Park" userId="S::dpark28@student.gsu.edu::747fd056-35bb-4ea9-8d05-4ff84246ad4b" providerId="AD" clId="Web-{8F5F65CA-7562-497F-8299-116063B69CD7}" dt="2021-12-05T20:10:43.694" v="20" actId="20577"/>
        <pc:sldMkLst>
          <pc:docMk/>
          <pc:sldMk cId="2099532428" sldId="267"/>
        </pc:sldMkLst>
        <pc:spChg chg="mod">
          <ac:chgData name="Daniel Park" userId="S::dpark28@student.gsu.edu::747fd056-35bb-4ea9-8d05-4ff84246ad4b" providerId="AD" clId="Web-{8F5F65CA-7562-497F-8299-116063B69CD7}" dt="2021-12-05T20:09:11.083" v="7" actId="20577"/>
          <ac:spMkLst>
            <pc:docMk/>
            <pc:sldMk cId="2099532428" sldId="267"/>
            <ac:spMk id="2" creationId="{00000000-0000-0000-0000-000000000000}"/>
          </ac:spMkLst>
        </pc:spChg>
        <pc:spChg chg="mod">
          <ac:chgData name="Daniel Park" userId="S::dpark28@student.gsu.edu::747fd056-35bb-4ea9-8d05-4ff84246ad4b" providerId="AD" clId="Web-{8F5F65CA-7562-497F-8299-116063B69CD7}" dt="2021-12-05T20:10:43.694" v="20" actId="20577"/>
          <ac:spMkLst>
            <pc:docMk/>
            <pc:sldMk cId="2099532428" sldId="267"/>
            <ac:spMk id="10" creationId="{88830690-A278-48DC-8380-21AB2FBB5CC5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0F521-B8C4-47CF-B9F5-C675D521882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F320A3D-1183-41DE-9602-B6E576130D9F}">
      <dgm:prSet/>
      <dgm:spPr/>
      <dgm:t>
        <a:bodyPr/>
        <a:lstStyle/>
        <a:p>
          <a:r>
            <a:rPr lang="en-US"/>
            <a:t>Created a plan on how to execute specific parts</a:t>
          </a:r>
        </a:p>
      </dgm:t>
    </dgm:pt>
    <dgm:pt modelId="{B60639A1-7979-4271-B43E-72A46CE0F637}" type="parTrans" cxnId="{B886B926-54B8-4D00-A1D3-2FAC7566E83A}">
      <dgm:prSet/>
      <dgm:spPr/>
      <dgm:t>
        <a:bodyPr/>
        <a:lstStyle/>
        <a:p>
          <a:endParaRPr lang="en-US"/>
        </a:p>
      </dgm:t>
    </dgm:pt>
    <dgm:pt modelId="{B058FBF9-6113-44BE-8491-FE1DF3A378F8}" type="sibTrans" cxnId="{B886B926-54B8-4D00-A1D3-2FAC7566E83A}">
      <dgm:prSet/>
      <dgm:spPr/>
      <dgm:t>
        <a:bodyPr/>
        <a:lstStyle/>
        <a:p>
          <a:endParaRPr lang="en-US"/>
        </a:p>
      </dgm:t>
    </dgm:pt>
    <dgm:pt modelId="{F80B32B8-C782-49C5-8268-CDA621087C3F}">
      <dgm:prSet/>
      <dgm:spPr/>
      <dgm:t>
        <a:bodyPr/>
        <a:lstStyle/>
        <a:p>
          <a:r>
            <a:rPr lang="en-US"/>
            <a:t>Conducted meetings with all team leads and sponsors</a:t>
          </a:r>
        </a:p>
      </dgm:t>
    </dgm:pt>
    <dgm:pt modelId="{4B365C46-B482-4D56-B4E1-A1356161522E}" type="parTrans" cxnId="{1BC08096-9FCE-410B-9E2F-3B700B72784D}">
      <dgm:prSet/>
      <dgm:spPr/>
      <dgm:t>
        <a:bodyPr/>
        <a:lstStyle/>
        <a:p>
          <a:endParaRPr lang="en-US"/>
        </a:p>
      </dgm:t>
    </dgm:pt>
    <dgm:pt modelId="{F43B8CC0-9BA6-4B70-96E4-C0B96CFCECDE}" type="sibTrans" cxnId="{1BC08096-9FCE-410B-9E2F-3B700B72784D}">
      <dgm:prSet/>
      <dgm:spPr/>
      <dgm:t>
        <a:bodyPr/>
        <a:lstStyle/>
        <a:p>
          <a:endParaRPr lang="en-US"/>
        </a:p>
      </dgm:t>
    </dgm:pt>
    <dgm:pt modelId="{B9111A9A-24C3-4F23-9EB8-6976320D7ED5}">
      <dgm:prSet/>
      <dgm:spPr/>
      <dgm:t>
        <a:bodyPr/>
        <a:lstStyle/>
        <a:p>
          <a:r>
            <a:rPr lang="en-US"/>
            <a:t>Assigned specific roles to each other</a:t>
          </a:r>
        </a:p>
      </dgm:t>
    </dgm:pt>
    <dgm:pt modelId="{D72F26CF-3893-4A98-9C75-24E25D66E220}" type="parTrans" cxnId="{C5461520-5EE2-4E57-937D-10A45EE4065B}">
      <dgm:prSet/>
      <dgm:spPr/>
      <dgm:t>
        <a:bodyPr/>
        <a:lstStyle/>
        <a:p>
          <a:endParaRPr lang="en-US"/>
        </a:p>
      </dgm:t>
    </dgm:pt>
    <dgm:pt modelId="{611B51B3-266D-47D5-A42E-654A38D2F079}" type="sibTrans" cxnId="{C5461520-5EE2-4E57-937D-10A45EE4065B}">
      <dgm:prSet/>
      <dgm:spPr/>
      <dgm:t>
        <a:bodyPr/>
        <a:lstStyle/>
        <a:p>
          <a:endParaRPr lang="en-US"/>
        </a:p>
      </dgm:t>
    </dgm:pt>
    <dgm:pt modelId="{225E4F09-5B78-4535-92E3-C8F8ACC8D68F}">
      <dgm:prSet/>
      <dgm:spPr/>
      <dgm:t>
        <a:bodyPr/>
        <a:lstStyle/>
        <a:p>
          <a:r>
            <a:rPr lang="en-US"/>
            <a:t>Contacted and networked with people for our project</a:t>
          </a:r>
        </a:p>
      </dgm:t>
    </dgm:pt>
    <dgm:pt modelId="{02693780-FE91-4B3C-9745-81C1194DB2F5}" type="parTrans" cxnId="{FE6A7575-B430-4DBD-A763-7FCF68BA3AF9}">
      <dgm:prSet/>
      <dgm:spPr/>
      <dgm:t>
        <a:bodyPr/>
        <a:lstStyle/>
        <a:p>
          <a:endParaRPr lang="en-US"/>
        </a:p>
      </dgm:t>
    </dgm:pt>
    <dgm:pt modelId="{4926006D-E7F4-4B4C-9F00-FF9DDC483877}" type="sibTrans" cxnId="{FE6A7575-B430-4DBD-A763-7FCF68BA3AF9}">
      <dgm:prSet/>
      <dgm:spPr/>
      <dgm:t>
        <a:bodyPr/>
        <a:lstStyle/>
        <a:p>
          <a:endParaRPr lang="en-US"/>
        </a:p>
      </dgm:t>
    </dgm:pt>
    <dgm:pt modelId="{3C17C788-2141-40F6-9021-CF6314AFF887}">
      <dgm:prSet/>
      <dgm:spPr/>
      <dgm:t>
        <a:bodyPr/>
        <a:lstStyle/>
        <a:p>
          <a:r>
            <a:rPr lang="en-US"/>
            <a:t>Assisted each other out for specific roles</a:t>
          </a:r>
        </a:p>
      </dgm:t>
    </dgm:pt>
    <dgm:pt modelId="{A402E5B3-3776-433D-A72D-F9A651811284}" type="parTrans" cxnId="{C36521C0-E7C1-4D1D-BE69-6437D303B0BF}">
      <dgm:prSet/>
      <dgm:spPr/>
      <dgm:t>
        <a:bodyPr/>
        <a:lstStyle/>
        <a:p>
          <a:endParaRPr lang="en-US"/>
        </a:p>
      </dgm:t>
    </dgm:pt>
    <dgm:pt modelId="{B07EFEE1-4973-4F06-A81E-B26CF8381185}" type="sibTrans" cxnId="{C36521C0-E7C1-4D1D-BE69-6437D303B0BF}">
      <dgm:prSet/>
      <dgm:spPr/>
      <dgm:t>
        <a:bodyPr/>
        <a:lstStyle/>
        <a:p>
          <a:endParaRPr lang="en-US"/>
        </a:p>
      </dgm:t>
    </dgm:pt>
    <dgm:pt modelId="{BA37159F-A64F-46F0-9DCB-8C73AFBDA48F}" type="pres">
      <dgm:prSet presAssocID="{2D00F521-B8C4-47CF-B9F5-C675D521882A}" presName="vert0" presStyleCnt="0">
        <dgm:presLayoutVars>
          <dgm:dir/>
          <dgm:animOne val="branch"/>
          <dgm:animLvl val="lvl"/>
        </dgm:presLayoutVars>
      </dgm:prSet>
      <dgm:spPr/>
    </dgm:pt>
    <dgm:pt modelId="{69A5F444-2D9F-4D7D-87EE-123D114A316F}" type="pres">
      <dgm:prSet presAssocID="{BF320A3D-1183-41DE-9602-B6E576130D9F}" presName="thickLine" presStyleLbl="alignNode1" presStyleIdx="0" presStyleCnt="5"/>
      <dgm:spPr/>
    </dgm:pt>
    <dgm:pt modelId="{273C47BB-E01D-4B25-8546-78F40A8666EC}" type="pres">
      <dgm:prSet presAssocID="{BF320A3D-1183-41DE-9602-B6E576130D9F}" presName="horz1" presStyleCnt="0"/>
      <dgm:spPr/>
    </dgm:pt>
    <dgm:pt modelId="{07D94C0F-740C-4ADE-869C-AA6436E46256}" type="pres">
      <dgm:prSet presAssocID="{BF320A3D-1183-41DE-9602-B6E576130D9F}" presName="tx1" presStyleLbl="revTx" presStyleIdx="0" presStyleCnt="5"/>
      <dgm:spPr/>
    </dgm:pt>
    <dgm:pt modelId="{B4500CF2-9CAF-4574-BBA8-FF822F579CB3}" type="pres">
      <dgm:prSet presAssocID="{BF320A3D-1183-41DE-9602-B6E576130D9F}" presName="vert1" presStyleCnt="0"/>
      <dgm:spPr/>
    </dgm:pt>
    <dgm:pt modelId="{A23F7B4A-4569-457F-A536-78918AFC8650}" type="pres">
      <dgm:prSet presAssocID="{F80B32B8-C782-49C5-8268-CDA621087C3F}" presName="thickLine" presStyleLbl="alignNode1" presStyleIdx="1" presStyleCnt="5"/>
      <dgm:spPr/>
    </dgm:pt>
    <dgm:pt modelId="{46012061-C5BE-4720-A9BF-873985145995}" type="pres">
      <dgm:prSet presAssocID="{F80B32B8-C782-49C5-8268-CDA621087C3F}" presName="horz1" presStyleCnt="0"/>
      <dgm:spPr/>
    </dgm:pt>
    <dgm:pt modelId="{41870F61-7E50-415A-940E-512D3D30FB59}" type="pres">
      <dgm:prSet presAssocID="{F80B32B8-C782-49C5-8268-CDA621087C3F}" presName="tx1" presStyleLbl="revTx" presStyleIdx="1" presStyleCnt="5"/>
      <dgm:spPr/>
    </dgm:pt>
    <dgm:pt modelId="{625AC5C8-AAE6-4435-BBD2-DE325261C6A9}" type="pres">
      <dgm:prSet presAssocID="{F80B32B8-C782-49C5-8268-CDA621087C3F}" presName="vert1" presStyleCnt="0"/>
      <dgm:spPr/>
    </dgm:pt>
    <dgm:pt modelId="{9D331953-E36C-4073-8240-3DDB06F736D0}" type="pres">
      <dgm:prSet presAssocID="{B9111A9A-24C3-4F23-9EB8-6976320D7ED5}" presName="thickLine" presStyleLbl="alignNode1" presStyleIdx="2" presStyleCnt="5"/>
      <dgm:spPr/>
    </dgm:pt>
    <dgm:pt modelId="{6F0A9BD7-3394-43BD-B8CA-1308444A6164}" type="pres">
      <dgm:prSet presAssocID="{B9111A9A-24C3-4F23-9EB8-6976320D7ED5}" presName="horz1" presStyleCnt="0"/>
      <dgm:spPr/>
    </dgm:pt>
    <dgm:pt modelId="{5F0D8F45-1C90-40BE-AACE-B8C61022702F}" type="pres">
      <dgm:prSet presAssocID="{B9111A9A-24C3-4F23-9EB8-6976320D7ED5}" presName="tx1" presStyleLbl="revTx" presStyleIdx="2" presStyleCnt="5"/>
      <dgm:spPr/>
    </dgm:pt>
    <dgm:pt modelId="{EC68B5FC-0BB5-4C32-9914-FB9C4307A126}" type="pres">
      <dgm:prSet presAssocID="{B9111A9A-24C3-4F23-9EB8-6976320D7ED5}" presName="vert1" presStyleCnt="0"/>
      <dgm:spPr/>
    </dgm:pt>
    <dgm:pt modelId="{3DAD7ABB-4C02-4285-8A66-4F331F931180}" type="pres">
      <dgm:prSet presAssocID="{225E4F09-5B78-4535-92E3-C8F8ACC8D68F}" presName="thickLine" presStyleLbl="alignNode1" presStyleIdx="3" presStyleCnt="5"/>
      <dgm:spPr/>
    </dgm:pt>
    <dgm:pt modelId="{A4CE7CC1-ABC8-4F7B-BEB9-C95656F31949}" type="pres">
      <dgm:prSet presAssocID="{225E4F09-5B78-4535-92E3-C8F8ACC8D68F}" presName="horz1" presStyleCnt="0"/>
      <dgm:spPr/>
    </dgm:pt>
    <dgm:pt modelId="{43E50D77-1581-495C-A87B-B892CB1BB48C}" type="pres">
      <dgm:prSet presAssocID="{225E4F09-5B78-4535-92E3-C8F8ACC8D68F}" presName="tx1" presStyleLbl="revTx" presStyleIdx="3" presStyleCnt="5"/>
      <dgm:spPr/>
    </dgm:pt>
    <dgm:pt modelId="{166A1191-3490-43F5-B679-EE42BCBF97AB}" type="pres">
      <dgm:prSet presAssocID="{225E4F09-5B78-4535-92E3-C8F8ACC8D68F}" presName="vert1" presStyleCnt="0"/>
      <dgm:spPr/>
    </dgm:pt>
    <dgm:pt modelId="{82B21A9C-AF4F-4C4F-AA28-9ABF2B6C3988}" type="pres">
      <dgm:prSet presAssocID="{3C17C788-2141-40F6-9021-CF6314AFF887}" presName="thickLine" presStyleLbl="alignNode1" presStyleIdx="4" presStyleCnt="5"/>
      <dgm:spPr/>
    </dgm:pt>
    <dgm:pt modelId="{070FCEC7-A3C1-46E3-9CE8-BAA6A24EF46D}" type="pres">
      <dgm:prSet presAssocID="{3C17C788-2141-40F6-9021-CF6314AFF887}" presName="horz1" presStyleCnt="0"/>
      <dgm:spPr/>
    </dgm:pt>
    <dgm:pt modelId="{8620A5DA-EA3D-433F-A8F6-79409AD7B5F8}" type="pres">
      <dgm:prSet presAssocID="{3C17C788-2141-40F6-9021-CF6314AFF887}" presName="tx1" presStyleLbl="revTx" presStyleIdx="4" presStyleCnt="5"/>
      <dgm:spPr/>
    </dgm:pt>
    <dgm:pt modelId="{66AE9C6C-8E1A-4E18-ADB3-EE10938F4F81}" type="pres">
      <dgm:prSet presAssocID="{3C17C788-2141-40F6-9021-CF6314AFF887}" presName="vert1" presStyleCnt="0"/>
      <dgm:spPr/>
    </dgm:pt>
  </dgm:ptLst>
  <dgm:cxnLst>
    <dgm:cxn modelId="{5F510D13-2F36-4170-8C96-741E7D6F1178}" type="presOf" srcId="{F80B32B8-C782-49C5-8268-CDA621087C3F}" destId="{41870F61-7E50-415A-940E-512D3D30FB59}" srcOrd="0" destOrd="0" presId="urn:microsoft.com/office/officeart/2008/layout/LinedList"/>
    <dgm:cxn modelId="{C78BE418-DCC3-4243-9D0F-57B5F718C24F}" type="presOf" srcId="{BF320A3D-1183-41DE-9602-B6E576130D9F}" destId="{07D94C0F-740C-4ADE-869C-AA6436E46256}" srcOrd="0" destOrd="0" presId="urn:microsoft.com/office/officeart/2008/layout/LinedList"/>
    <dgm:cxn modelId="{C5461520-5EE2-4E57-937D-10A45EE4065B}" srcId="{2D00F521-B8C4-47CF-B9F5-C675D521882A}" destId="{B9111A9A-24C3-4F23-9EB8-6976320D7ED5}" srcOrd="2" destOrd="0" parTransId="{D72F26CF-3893-4A98-9C75-24E25D66E220}" sibTransId="{611B51B3-266D-47D5-A42E-654A38D2F079}"/>
    <dgm:cxn modelId="{B886B926-54B8-4D00-A1D3-2FAC7566E83A}" srcId="{2D00F521-B8C4-47CF-B9F5-C675D521882A}" destId="{BF320A3D-1183-41DE-9602-B6E576130D9F}" srcOrd="0" destOrd="0" parTransId="{B60639A1-7979-4271-B43E-72A46CE0F637}" sibTransId="{B058FBF9-6113-44BE-8491-FE1DF3A378F8}"/>
    <dgm:cxn modelId="{AFED6F27-2955-47A0-B009-3B27A5DD75C4}" type="presOf" srcId="{B9111A9A-24C3-4F23-9EB8-6976320D7ED5}" destId="{5F0D8F45-1C90-40BE-AACE-B8C61022702F}" srcOrd="0" destOrd="0" presId="urn:microsoft.com/office/officeart/2008/layout/LinedList"/>
    <dgm:cxn modelId="{8CACF767-5229-41CF-81C9-681B0CBBE068}" type="presOf" srcId="{2D00F521-B8C4-47CF-B9F5-C675D521882A}" destId="{BA37159F-A64F-46F0-9DCB-8C73AFBDA48F}" srcOrd="0" destOrd="0" presId="urn:microsoft.com/office/officeart/2008/layout/LinedList"/>
    <dgm:cxn modelId="{FE6A7575-B430-4DBD-A763-7FCF68BA3AF9}" srcId="{2D00F521-B8C4-47CF-B9F5-C675D521882A}" destId="{225E4F09-5B78-4535-92E3-C8F8ACC8D68F}" srcOrd="3" destOrd="0" parTransId="{02693780-FE91-4B3C-9745-81C1194DB2F5}" sibTransId="{4926006D-E7F4-4B4C-9F00-FF9DDC483877}"/>
    <dgm:cxn modelId="{1BC08096-9FCE-410B-9E2F-3B700B72784D}" srcId="{2D00F521-B8C4-47CF-B9F5-C675D521882A}" destId="{F80B32B8-C782-49C5-8268-CDA621087C3F}" srcOrd="1" destOrd="0" parTransId="{4B365C46-B482-4D56-B4E1-A1356161522E}" sibTransId="{F43B8CC0-9BA6-4B70-96E4-C0B96CFCECDE}"/>
    <dgm:cxn modelId="{709BAE9C-3C6B-4BD7-9211-E58E21BD7E01}" type="presOf" srcId="{3C17C788-2141-40F6-9021-CF6314AFF887}" destId="{8620A5DA-EA3D-433F-A8F6-79409AD7B5F8}" srcOrd="0" destOrd="0" presId="urn:microsoft.com/office/officeart/2008/layout/LinedList"/>
    <dgm:cxn modelId="{C36521C0-E7C1-4D1D-BE69-6437D303B0BF}" srcId="{2D00F521-B8C4-47CF-B9F5-C675D521882A}" destId="{3C17C788-2141-40F6-9021-CF6314AFF887}" srcOrd="4" destOrd="0" parTransId="{A402E5B3-3776-433D-A72D-F9A651811284}" sibTransId="{B07EFEE1-4973-4F06-A81E-B26CF8381185}"/>
    <dgm:cxn modelId="{DBACADD8-5C24-4FA3-ABCF-A685E41EF6D6}" type="presOf" srcId="{225E4F09-5B78-4535-92E3-C8F8ACC8D68F}" destId="{43E50D77-1581-495C-A87B-B892CB1BB48C}" srcOrd="0" destOrd="0" presId="urn:microsoft.com/office/officeart/2008/layout/LinedList"/>
    <dgm:cxn modelId="{6287469C-D9C5-4E81-B19A-1BEDC20A7A0C}" type="presParOf" srcId="{BA37159F-A64F-46F0-9DCB-8C73AFBDA48F}" destId="{69A5F444-2D9F-4D7D-87EE-123D114A316F}" srcOrd="0" destOrd="0" presId="urn:microsoft.com/office/officeart/2008/layout/LinedList"/>
    <dgm:cxn modelId="{6A31C020-2950-426F-BBC5-A85A44DCA7BF}" type="presParOf" srcId="{BA37159F-A64F-46F0-9DCB-8C73AFBDA48F}" destId="{273C47BB-E01D-4B25-8546-78F40A8666EC}" srcOrd="1" destOrd="0" presId="urn:microsoft.com/office/officeart/2008/layout/LinedList"/>
    <dgm:cxn modelId="{BAC662E3-A7B3-497F-A90C-A2A0549937E9}" type="presParOf" srcId="{273C47BB-E01D-4B25-8546-78F40A8666EC}" destId="{07D94C0F-740C-4ADE-869C-AA6436E46256}" srcOrd="0" destOrd="0" presId="urn:microsoft.com/office/officeart/2008/layout/LinedList"/>
    <dgm:cxn modelId="{B77287BF-6FAE-42CE-956F-699DC5335550}" type="presParOf" srcId="{273C47BB-E01D-4B25-8546-78F40A8666EC}" destId="{B4500CF2-9CAF-4574-BBA8-FF822F579CB3}" srcOrd="1" destOrd="0" presId="urn:microsoft.com/office/officeart/2008/layout/LinedList"/>
    <dgm:cxn modelId="{8F9BB2C2-4B42-4EDE-93EB-F5D5AA68306E}" type="presParOf" srcId="{BA37159F-A64F-46F0-9DCB-8C73AFBDA48F}" destId="{A23F7B4A-4569-457F-A536-78918AFC8650}" srcOrd="2" destOrd="0" presId="urn:microsoft.com/office/officeart/2008/layout/LinedList"/>
    <dgm:cxn modelId="{2D1971CE-F972-469F-AC30-74FDC9620928}" type="presParOf" srcId="{BA37159F-A64F-46F0-9DCB-8C73AFBDA48F}" destId="{46012061-C5BE-4720-A9BF-873985145995}" srcOrd="3" destOrd="0" presId="urn:microsoft.com/office/officeart/2008/layout/LinedList"/>
    <dgm:cxn modelId="{C9632037-978C-462C-A400-2A23A1B3E3FD}" type="presParOf" srcId="{46012061-C5BE-4720-A9BF-873985145995}" destId="{41870F61-7E50-415A-940E-512D3D30FB59}" srcOrd="0" destOrd="0" presId="urn:microsoft.com/office/officeart/2008/layout/LinedList"/>
    <dgm:cxn modelId="{95612E9F-9A08-4D31-A37A-F64EDEA2AAEF}" type="presParOf" srcId="{46012061-C5BE-4720-A9BF-873985145995}" destId="{625AC5C8-AAE6-4435-BBD2-DE325261C6A9}" srcOrd="1" destOrd="0" presId="urn:microsoft.com/office/officeart/2008/layout/LinedList"/>
    <dgm:cxn modelId="{3C95550E-6158-4871-A554-C41DE02F2A29}" type="presParOf" srcId="{BA37159F-A64F-46F0-9DCB-8C73AFBDA48F}" destId="{9D331953-E36C-4073-8240-3DDB06F736D0}" srcOrd="4" destOrd="0" presId="urn:microsoft.com/office/officeart/2008/layout/LinedList"/>
    <dgm:cxn modelId="{8D82C1AE-611E-4B9B-A21E-82437CFD679E}" type="presParOf" srcId="{BA37159F-A64F-46F0-9DCB-8C73AFBDA48F}" destId="{6F0A9BD7-3394-43BD-B8CA-1308444A6164}" srcOrd="5" destOrd="0" presId="urn:microsoft.com/office/officeart/2008/layout/LinedList"/>
    <dgm:cxn modelId="{136C9D04-5D2C-45E1-8CA8-16CF92E64C25}" type="presParOf" srcId="{6F0A9BD7-3394-43BD-B8CA-1308444A6164}" destId="{5F0D8F45-1C90-40BE-AACE-B8C61022702F}" srcOrd="0" destOrd="0" presId="urn:microsoft.com/office/officeart/2008/layout/LinedList"/>
    <dgm:cxn modelId="{6CFE1DF3-0D85-45B3-BF60-6286CBE8A5BE}" type="presParOf" srcId="{6F0A9BD7-3394-43BD-B8CA-1308444A6164}" destId="{EC68B5FC-0BB5-4C32-9914-FB9C4307A126}" srcOrd="1" destOrd="0" presId="urn:microsoft.com/office/officeart/2008/layout/LinedList"/>
    <dgm:cxn modelId="{0D603663-69B3-4CA8-AFD4-D228881EF29B}" type="presParOf" srcId="{BA37159F-A64F-46F0-9DCB-8C73AFBDA48F}" destId="{3DAD7ABB-4C02-4285-8A66-4F331F931180}" srcOrd="6" destOrd="0" presId="urn:microsoft.com/office/officeart/2008/layout/LinedList"/>
    <dgm:cxn modelId="{E04A0860-E1DC-4A7C-9A2D-3E511C946B11}" type="presParOf" srcId="{BA37159F-A64F-46F0-9DCB-8C73AFBDA48F}" destId="{A4CE7CC1-ABC8-4F7B-BEB9-C95656F31949}" srcOrd="7" destOrd="0" presId="urn:microsoft.com/office/officeart/2008/layout/LinedList"/>
    <dgm:cxn modelId="{E5521EB1-27A9-4A99-9F06-1F79C0D2052B}" type="presParOf" srcId="{A4CE7CC1-ABC8-4F7B-BEB9-C95656F31949}" destId="{43E50D77-1581-495C-A87B-B892CB1BB48C}" srcOrd="0" destOrd="0" presId="urn:microsoft.com/office/officeart/2008/layout/LinedList"/>
    <dgm:cxn modelId="{E10530F1-270F-439D-90A9-EC1450B20556}" type="presParOf" srcId="{A4CE7CC1-ABC8-4F7B-BEB9-C95656F31949}" destId="{166A1191-3490-43F5-B679-EE42BCBF97AB}" srcOrd="1" destOrd="0" presId="urn:microsoft.com/office/officeart/2008/layout/LinedList"/>
    <dgm:cxn modelId="{2CDAA19A-FB19-4565-B916-411E7FD779A9}" type="presParOf" srcId="{BA37159F-A64F-46F0-9DCB-8C73AFBDA48F}" destId="{82B21A9C-AF4F-4C4F-AA28-9ABF2B6C3988}" srcOrd="8" destOrd="0" presId="urn:microsoft.com/office/officeart/2008/layout/LinedList"/>
    <dgm:cxn modelId="{52138CA4-8006-483E-B7FF-A7E6E8167F77}" type="presParOf" srcId="{BA37159F-A64F-46F0-9DCB-8C73AFBDA48F}" destId="{070FCEC7-A3C1-46E3-9CE8-BAA6A24EF46D}" srcOrd="9" destOrd="0" presId="urn:microsoft.com/office/officeart/2008/layout/LinedList"/>
    <dgm:cxn modelId="{D7739F88-CDE3-48B9-8699-4C0F73296474}" type="presParOf" srcId="{070FCEC7-A3C1-46E3-9CE8-BAA6A24EF46D}" destId="{8620A5DA-EA3D-433F-A8F6-79409AD7B5F8}" srcOrd="0" destOrd="0" presId="urn:microsoft.com/office/officeart/2008/layout/LinedList"/>
    <dgm:cxn modelId="{2C4E38F3-8915-4A54-B272-A4DAAD897597}" type="presParOf" srcId="{070FCEC7-A3C1-46E3-9CE8-BAA6A24EF46D}" destId="{66AE9C6C-8E1A-4E18-ADB3-EE10938F4F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F7E47-7AA1-49E3-8B59-C190D7759A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7182CD-472C-4CD5-B26E-009BE264AB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Successfully used and implemented a collaboration tool that organizes our project into a board (Trello)</a:t>
          </a:r>
        </a:p>
      </dgm:t>
    </dgm:pt>
    <dgm:pt modelId="{FC943695-0199-471B-BC4D-5584F11C3DE3}" type="parTrans" cxnId="{2FE2DFE7-BBFE-4214-879B-980BEB54BAB2}">
      <dgm:prSet/>
      <dgm:spPr/>
      <dgm:t>
        <a:bodyPr/>
        <a:lstStyle/>
        <a:p>
          <a:endParaRPr lang="en-US"/>
        </a:p>
      </dgm:t>
    </dgm:pt>
    <dgm:pt modelId="{80F0216B-D10B-4328-8B76-E8EED866D861}" type="sibTrans" cxnId="{2FE2DFE7-BBFE-4214-879B-980BEB54BAB2}">
      <dgm:prSet/>
      <dgm:spPr/>
      <dgm:t>
        <a:bodyPr/>
        <a:lstStyle/>
        <a:p>
          <a:endParaRPr lang="en-US"/>
        </a:p>
      </dgm:t>
    </dgm:pt>
    <dgm:pt modelId="{5A3DEE02-5DA4-45F2-8D27-17E80789BD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some key deliverables that will be essential for the new group of Capstone students</a:t>
          </a:r>
        </a:p>
      </dgm:t>
    </dgm:pt>
    <dgm:pt modelId="{082A4C1F-6B0C-4EF0-9D87-D1CAB5072B61}" type="parTrans" cxnId="{2F651B37-18D4-4E4F-8C64-F769A537C623}">
      <dgm:prSet/>
      <dgm:spPr/>
      <dgm:t>
        <a:bodyPr/>
        <a:lstStyle/>
        <a:p>
          <a:endParaRPr lang="en-US"/>
        </a:p>
      </dgm:t>
    </dgm:pt>
    <dgm:pt modelId="{8B158740-96E4-4F54-B8CD-AADB5D12D81D}" type="sibTrans" cxnId="{2F651B37-18D4-4E4F-8C64-F769A537C623}">
      <dgm:prSet/>
      <dgm:spPr/>
      <dgm:t>
        <a:bodyPr/>
        <a:lstStyle/>
        <a:p>
          <a:endParaRPr lang="en-US"/>
        </a:p>
      </dgm:t>
    </dgm:pt>
    <dgm:pt modelId="{6B90902C-516B-47CC-8860-9DD85B23C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a Project Plan that laid out a road map that was critical for our journey throughout the semester</a:t>
          </a:r>
        </a:p>
      </dgm:t>
    </dgm:pt>
    <dgm:pt modelId="{8404260B-22DB-4CF4-9FE6-831477629A4D}" type="parTrans" cxnId="{8192A784-7075-4FCC-B635-BA9306A2257D}">
      <dgm:prSet/>
      <dgm:spPr/>
      <dgm:t>
        <a:bodyPr/>
        <a:lstStyle/>
        <a:p>
          <a:endParaRPr lang="en-US"/>
        </a:p>
      </dgm:t>
    </dgm:pt>
    <dgm:pt modelId="{14EADA53-1BE9-40A5-9CF9-3DF317BF7001}" type="sibTrans" cxnId="{8192A784-7075-4FCC-B635-BA9306A2257D}">
      <dgm:prSet/>
      <dgm:spPr/>
      <dgm:t>
        <a:bodyPr/>
        <a:lstStyle/>
        <a:p>
          <a:endParaRPr lang="en-US"/>
        </a:p>
      </dgm:t>
    </dgm:pt>
    <dgm:pt modelId="{4FBCE231-085E-42B7-97BB-A862A79BE1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Successfully learned how to operate as a team</a:t>
          </a:r>
        </a:p>
      </dgm:t>
    </dgm:pt>
    <dgm:pt modelId="{7063C0EB-F42A-4981-B660-1A35F240E851}" type="parTrans" cxnId="{7ABC3D1E-EE17-45A8-A2F6-9719B804A59E}">
      <dgm:prSet/>
      <dgm:spPr/>
      <dgm:t>
        <a:bodyPr/>
        <a:lstStyle/>
        <a:p>
          <a:endParaRPr lang="en-US"/>
        </a:p>
      </dgm:t>
    </dgm:pt>
    <dgm:pt modelId="{E5958DEA-B288-4330-BC3B-4168047CB683}" type="sibTrans" cxnId="{7ABC3D1E-EE17-45A8-A2F6-9719B804A59E}">
      <dgm:prSet/>
      <dgm:spPr/>
      <dgm:t>
        <a:bodyPr/>
        <a:lstStyle/>
        <a:p>
          <a:endParaRPr lang="en-US"/>
        </a:p>
      </dgm:t>
    </dgm:pt>
    <dgm:pt modelId="{7F7C7E6A-B0FA-4E93-B30A-CFEF7D5C4240}" type="pres">
      <dgm:prSet presAssocID="{26EF7E47-7AA1-49E3-8B59-C190D7759AB4}" presName="root" presStyleCnt="0">
        <dgm:presLayoutVars>
          <dgm:dir/>
          <dgm:resizeHandles val="exact"/>
        </dgm:presLayoutVars>
      </dgm:prSet>
      <dgm:spPr/>
    </dgm:pt>
    <dgm:pt modelId="{590F6F14-7F37-4FE8-80AB-9311117D7BD8}" type="pres">
      <dgm:prSet presAssocID="{C27182CD-472C-4CD5-B26E-009BE264AB21}" presName="compNode" presStyleCnt="0"/>
      <dgm:spPr/>
    </dgm:pt>
    <dgm:pt modelId="{531A41B4-8FE8-45C6-862A-BBB01C97A672}" type="pres">
      <dgm:prSet presAssocID="{C27182CD-472C-4CD5-B26E-009BE264AB21}" presName="bgRect" presStyleLbl="bgShp" presStyleIdx="0" presStyleCnt="4"/>
      <dgm:spPr/>
    </dgm:pt>
    <dgm:pt modelId="{1EF4111B-8DF0-4435-B177-37A6F58DFBAB}" type="pres">
      <dgm:prSet presAssocID="{C27182CD-472C-4CD5-B26E-009BE264AB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861BC28-7653-4C6E-97E5-0B5A5474A6F3}" type="pres">
      <dgm:prSet presAssocID="{C27182CD-472C-4CD5-B26E-009BE264AB21}" presName="spaceRect" presStyleCnt="0"/>
      <dgm:spPr/>
    </dgm:pt>
    <dgm:pt modelId="{D35384D3-149B-4A03-B6DB-3E4C9DDAB1CE}" type="pres">
      <dgm:prSet presAssocID="{C27182CD-472C-4CD5-B26E-009BE264AB21}" presName="parTx" presStyleLbl="revTx" presStyleIdx="0" presStyleCnt="4">
        <dgm:presLayoutVars>
          <dgm:chMax val="0"/>
          <dgm:chPref val="0"/>
        </dgm:presLayoutVars>
      </dgm:prSet>
      <dgm:spPr/>
    </dgm:pt>
    <dgm:pt modelId="{9CA8C0CA-17A7-4BB8-9635-2DD4C7632768}" type="pres">
      <dgm:prSet presAssocID="{80F0216B-D10B-4328-8B76-E8EED866D861}" presName="sibTrans" presStyleCnt="0"/>
      <dgm:spPr/>
    </dgm:pt>
    <dgm:pt modelId="{C1CA48A5-D68E-420A-A7D7-30468116FAAD}" type="pres">
      <dgm:prSet presAssocID="{5A3DEE02-5DA4-45F2-8D27-17E80789BD28}" presName="compNode" presStyleCnt="0"/>
      <dgm:spPr/>
    </dgm:pt>
    <dgm:pt modelId="{9064C679-D350-4DD7-BAC4-3BF853FFD9A2}" type="pres">
      <dgm:prSet presAssocID="{5A3DEE02-5DA4-45F2-8D27-17E80789BD28}" presName="bgRect" presStyleLbl="bgShp" presStyleIdx="1" presStyleCnt="4"/>
      <dgm:spPr/>
    </dgm:pt>
    <dgm:pt modelId="{81B76D53-7835-4204-ACD6-7A0EDC102CD7}" type="pres">
      <dgm:prSet presAssocID="{5A3DEE02-5DA4-45F2-8D27-17E80789BD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BE88B1A-3FD3-4766-BABC-A6E55B267933}" type="pres">
      <dgm:prSet presAssocID="{5A3DEE02-5DA4-45F2-8D27-17E80789BD28}" presName="spaceRect" presStyleCnt="0"/>
      <dgm:spPr/>
    </dgm:pt>
    <dgm:pt modelId="{63A7A409-3E6D-4A6D-9161-ECF9E7725699}" type="pres">
      <dgm:prSet presAssocID="{5A3DEE02-5DA4-45F2-8D27-17E80789BD28}" presName="parTx" presStyleLbl="revTx" presStyleIdx="1" presStyleCnt="4">
        <dgm:presLayoutVars>
          <dgm:chMax val="0"/>
          <dgm:chPref val="0"/>
        </dgm:presLayoutVars>
      </dgm:prSet>
      <dgm:spPr/>
    </dgm:pt>
    <dgm:pt modelId="{6DDDA5C2-FE8C-437C-908A-4C3A4EE57097}" type="pres">
      <dgm:prSet presAssocID="{8B158740-96E4-4F54-B8CD-AADB5D12D81D}" presName="sibTrans" presStyleCnt="0"/>
      <dgm:spPr/>
    </dgm:pt>
    <dgm:pt modelId="{3B50BD6D-1C64-45A3-841E-E8DCF090D4F5}" type="pres">
      <dgm:prSet presAssocID="{6B90902C-516B-47CC-8860-9DD85B23C79A}" presName="compNode" presStyleCnt="0"/>
      <dgm:spPr/>
    </dgm:pt>
    <dgm:pt modelId="{79681643-911F-413F-B48C-1C724ED14805}" type="pres">
      <dgm:prSet presAssocID="{6B90902C-516B-47CC-8860-9DD85B23C79A}" presName="bgRect" presStyleLbl="bgShp" presStyleIdx="2" presStyleCnt="4"/>
      <dgm:spPr/>
    </dgm:pt>
    <dgm:pt modelId="{ED3B4584-437B-4A1C-A243-C5C206C56D00}" type="pres">
      <dgm:prSet presAssocID="{6B90902C-516B-47CC-8860-9DD85B23C7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4B9E554-38CF-4457-9A03-A3B403E06FCD}" type="pres">
      <dgm:prSet presAssocID="{6B90902C-516B-47CC-8860-9DD85B23C79A}" presName="spaceRect" presStyleCnt="0"/>
      <dgm:spPr/>
    </dgm:pt>
    <dgm:pt modelId="{FE651C2D-5D5A-4B34-90B1-B4D2AA069445}" type="pres">
      <dgm:prSet presAssocID="{6B90902C-516B-47CC-8860-9DD85B23C79A}" presName="parTx" presStyleLbl="revTx" presStyleIdx="2" presStyleCnt="4">
        <dgm:presLayoutVars>
          <dgm:chMax val="0"/>
          <dgm:chPref val="0"/>
        </dgm:presLayoutVars>
      </dgm:prSet>
      <dgm:spPr/>
    </dgm:pt>
    <dgm:pt modelId="{80F0E269-9396-48FB-9A9A-3199E7498AEA}" type="pres">
      <dgm:prSet presAssocID="{14EADA53-1BE9-40A5-9CF9-3DF317BF7001}" presName="sibTrans" presStyleCnt="0"/>
      <dgm:spPr/>
    </dgm:pt>
    <dgm:pt modelId="{A795A080-EB3A-4DBC-A97D-6833EC28EA7C}" type="pres">
      <dgm:prSet presAssocID="{4FBCE231-085E-42B7-97BB-A862A79BE1B9}" presName="compNode" presStyleCnt="0"/>
      <dgm:spPr/>
    </dgm:pt>
    <dgm:pt modelId="{42803D19-40CB-4F9C-A8DF-D26591E4F04C}" type="pres">
      <dgm:prSet presAssocID="{4FBCE231-085E-42B7-97BB-A862A79BE1B9}" presName="bgRect" presStyleLbl="bgShp" presStyleIdx="3" presStyleCnt="4"/>
      <dgm:spPr/>
    </dgm:pt>
    <dgm:pt modelId="{E470C804-A38E-44F8-81CE-E9D2A90E0565}" type="pres">
      <dgm:prSet presAssocID="{4FBCE231-085E-42B7-97BB-A862A79BE1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89AAAC5-1E88-43C0-BCE1-1B14A3BF5745}" type="pres">
      <dgm:prSet presAssocID="{4FBCE231-085E-42B7-97BB-A862A79BE1B9}" presName="spaceRect" presStyleCnt="0"/>
      <dgm:spPr/>
    </dgm:pt>
    <dgm:pt modelId="{E7C58E14-F0E7-4DAD-A37C-3A3141175609}" type="pres">
      <dgm:prSet presAssocID="{4FBCE231-085E-42B7-97BB-A862A79BE1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ABC3D1E-EE17-45A8-A2F6-9719B804A59E}" srcId="{26EF7E47-7AA1-49E3-8B59-C190D7759AB4}" destId="{4FBCE231-085E-42B7-97BB-A862A79BE1B9}" srcOrd="3" destOrd="0" parTransId="{7063C0EB-F42A-4981-B660-1A35F240E851}" sibTransId="{E5958DEA-B288-4330-BC3B-4168047CB683}"/>
    <dgm:cxn modelId="{05B3AE2B-E9DA-45EB-BB1C-F25B6859DE61}" type="presOf" srcId="{6B90902C-516B-47CC-8860-9DD85B23C79A}" destId="{FE651C2D-5D5A-4B34-90B1-B4D2AA069445}" srcOrd="0" destOrd="0" presId="urn:microsoft.com/office/officeart/2018/2/layout/IconVerticalSolidList"/>
    <dgm:cxn modelId="{69211B34-F0AA-453D-845C-112453BE4E2D}" type="presOf" srcId="{C27182CD-472C-4CD5-B26E-009BE264AB21}" destId="{D35384D3-149B-4A03-B6DB-3E4C9DDAB1CE}" srcOrd="0" destOrd="0" presId="urn:microsoft.com/office/officeart/2018/2/layout/IconVerticalSolidList"/>
    <dgm:cxn modelId="{3011B636-3C6E-4279-9C58-1426C88D3F13}" type="presOf" srcId="{26EF7E47-7AA1-49E3-8B59-C190D7759AB4}" destId="{7F7C7E6A-B0FA-4E93-B30A-CFEF7D5C4240}" srcOrd="0" destOrd="0" presId="urn:microsoft.com/office/officeart/2018/2/layout/IconVerticalSolidList"/>
    <dgm:cxn modelId="{2F651B37-18D4-4E4F-8C64-F769A537C623}" srcId="{26EF7E47-7AA1-49E3-8B59-C190D7759AB4}" destId="{5A3DEE02-5DA4-45F2-8D27-17E80789BD28}" srcOrd="1" destOrd="0" parTransId="{082A4C1F-6B0C-4EF0-9D87-D1CAB5072B61}" sibTransId="{8B158740-96E4-4F54-B8CD-AADB5D12D81D}"/>
    <dgm:cxn modelId="{56ADA97A-91C5-4A85-B6E4-0537EDA37AE8}" type="presOf" srcId="{5A3DEE02-5DA4-45F2-8D27-17E80789BD28}" destId="{63A7A409-3E6D-4A6D-9161-ECF9E7725699}" srcOrd="0" destOrd="0" presId="urn:microsoft.com/office/officeart/2018/2/layout/IconVerticalSolidList"/>
    <dgm:cxn modelId="{8192A784-7075-4FCC-B635-BA9306A2257D}" srcId="{26EF7E47-7AA1-49E3-8B59-C190D7759AB4}" destId="{6B90902C-516B-47CC-8860-9DD85B23C79A}" srcOrd="2" destOrd="0" parTransId="{8404260B-22DB-4CF4-9FE6-831477629A4D}" sibTransId="{14EADA53-1BE9-40A5-9CF9-3DF317BF7001}"/>
    <dgm:cxn modelId="{B675A4BC-142A-43CA-B355-207A432C57CD}" type="presOf" srcId="{4FBCE231-085E-42B7-97BB-A862A79BE1B9}" destId="{E7C58E14-F0E7-4DAD-A37C-3A3141175609}" srcOrd="0" destOrd="0" presId="urn:microsoft.com/office/officeart/2018/2/layout/IconVerticalSolidList"/>
    <dgm:cxn modelId="{2FE2DFE7-BBFE-4214-879B-980BEB54BAB2}" srcId="{26EF7E47-7AA1-49E3-8B59-C190D7759AB4}" destId="{C27182CD-472C-4CD5-B26E-009BE264AB21}" srcOrd="0" destOrd="0" parTransId="{FC943695-0199-471B-BC4D-5584F11C3DE3}" sibTransId="{80F0216B-D10B-4328-8B76-E8EED866D861}"/>
    <dgm:cxn modelId="{111ADD34-125E-463E-AA48-5C9412C5D4FB}" type="presParOf" srcId="{7F7C7E6A-B0FA-4E93-B30A-CFEF7D5C4240}" destId="{590F6F14-7F37-4FE8-80AB-9311117D7BD8}" srcOrd="0" destOrd="0" presId="urn:microsoft.com/office/officeart/2018/2/layout/IconVerticalSolidList"/>
    <dgm:cxn modelId="{06623AD1-5BDD-42A4-858D-D6FBAC0A1DFD}" type="presParOf" srcId="{590F6F14-7F37-4FE8-80AB-9311117D7BD8}" destId="{531A41B4-8FE8-45C6-862A-BBB01C97A672}" srcOrd="0" destOrd="0" presId="urn:microsoft.com/office/officeart/2018/2/layout/IconVerticalSolidList"/>
    <dgm:cxn modelId="{91AD8B77-D32F-4BF8-8C76-C696005B6D0D}" type="presParOf" srcId="{590F6F14-7F37-4FE8-80AB-9311117D7BD8}" destId="{1EF4111B-8DF0-4435-B177-37A6F58DFBAB}" srcOrd="1" destOrd="0" presId="urn:microsoft.com/office/officeart/2018/2/layout/IconVerticalSolidList"/>
    <dgm:cxn modelId="{88DCFA95-2DEA-47D6-82B0-126A97FAC2EC}" type="presParOf" srcId="{590F6F14-7F37-4FE8-80AB-9311117D7BD8}" destId="{B861BC28-7653-4C6E-97E5-0B5A5474A6F3}" srcOrd="2" destOrd="0" presId="urn:microsoft.com/office/officeart/2018/2/layout/IconVerticalSolidList"/>
    <dgm:cxn modelId="{6522F7EA-0C20-4033-BA51-CA2D1D610EA5}" type="presParOf" srcId="{590F6F14-7F37-4FE8-80AB-9311117D7BD8}" destId="{D35384D3-149B-4A03-B6DB-3E4C9DDAB1CE}" srcOrd="3" destOrd="0" presId="urn:microsoft.com/office/officeart/2018/2/layout/IconVerticalSolidList"/>
    <dgm:cxn modelId="{B272308D-0930-457C-92C2-F55A691AA350}" type="presParOf" srcId="{7F7C7E6A-B0FA-4E93-B30A-CFEF7D5C4240}" destId="{9CA8C0CA-17A7-4BB8-9635-2DD4C7632768}" srcOrd="1" destOrd="0" presId="urn:microsoft.com/office/officeart/2018/2/layout/IconVerticalSolidList"/>
    <dgm:cxn modelId="{D17CBABB-FF0B-4959-B862-9381834AE83D}" type="presParOf" srcId="{7F7C7E6A-B0FA-4E93-B30A-CFEF7D5C4240}" destId="{C1CA48A5-D68E-420A-A7D7-30468116FAAD}" srcOrd="2" destOrd="0" presId="urn:microsoft.com/office/officeart/2018/2/layout/IconVerticalSolidList"/>
    <dgm:cxn modelId="{D61E99F5-448D-48FE-9057-D85B7B2FEC77}" type="presParOf" srcId="{C1CA48A5-D68E-420A-A7D7-30468116FAAD}" destId="{9064C679-D350-4DD7-BAC4-3BF853FFD9A2}" srcOrd="0" destOrd="0" presId="urn:microsoft.com/office/officeart/2018/2/layout/IconVerticalSolidList"/>
    <dgm:cxn modelId="{9C061FCF-DC76-4D56-820D-49A3B13BF1A0}" type="presParOf" srcId="{C1CA48A5-D68E-420A-A7D7-30468116FAAD}" destId="{81B76D53-7835-4204-ACD6-7A0EDC102CD7}" srcOrd="1" destOrd="0" presId="urn:microsoft.com/office/officeart/2018/2/layout/IconVerticalSolidList"/>
    <dgm:cxn modelId="{5D53650C-233A-44C6-A322-75241EC331BF}" type="presParOf" srcId="{C1CA48A5-D68E-420A-A7D7-30468116FAAD}" destId="{ABE88B1A-3FD3-4766-BABC-A6E55B267933}" srcOrd="2" destOrd="0" presId="urn:microsoft.com/office/officeart/2018/2/layout/IconVerticalSolidList"/>
    <dgm:cxn modelId="{B5ED3FC1-24CD-472F-86B3-23EE26B472CA}" type="presParOf" srcId="{C1CA48A5-D68E-420A-A7D7-30468116FAAD}" destId="{63A7A409-3E6D-4A6D-9161-ECF9E7725699}" srcOrd="3" destOrd="0" presId="urn:microsoft.com/office/officeart/2018/2/layout/IconVerticalSolidList"/>
    <dgm:cxn modelId="{73C80714-C6C3-43DE-A7B5-101900BD1383}" type="presParOf" srcId="{7F7C7E6A-B0FA-4E93-B30A-CFEF7D5C4240}" destId="{6DDDA5C2-FE8C-437C-908A-4C3A4EE57097}" srcOrd="3" destOrd="0" presId="urn:microsoft.com/office/officeart/2018/2/layout/IconVerticalSolidList"/>
    <dgm:cxn modelId="{CAABA931-781F-45D9-8596-740B09FF1CA5}" type="presParOf" srcId="{7F7C7E6A-B0FA-4E93-B30A-CFEF7D5C4240}" destId="{3B50BD6D-1C64-45A3-841E-E8DCF090D4F5}" srcOrd="4" destOrd="0" presId="urn:microsoft.com/office/officeart/2018/2/layout/IconVerticalSolidList"/>
    <dgm:cxn modelId="{037DA1A6-2A9C-485F-AF2E-D4EC46A4A8A4}" type="presParOf" srcId="{3B50BD6D-1C64-45A3-841E-E8DCF090D4F5}" destId="{79681643-911F-413F-B48C-1C724ED14805}" srcOrd="0" destOrd="0" presId="urn:microsoft.com/office/officeart/2018/2/layout/IconVerticalSolidList"/>
    <dgm:cxn modelId="{BB085C89-C748-4901-ABE2-D8837169414D}" type="presParOf" srcId="{3B50BD6D-1C64-45A3-841E-E8DCF090D4F5}" destId="{ED3B4584-437B-4A1C-A243-C5C206C56D00}" srcOrd="1" destOrd="0" presId="urn:microsoft.com/office/officeart/2018/2/layout/IconVerticalSolidList"/>
    <dgm:cxn modelId="{3A76C057-3B17-4D06-BB01-82AED07B8208}" type="presParOf" srcId="{3B50BD6D-1C64-45A3-841E-E8DCF090D4F5}" destId="{54B9E554-38CF-4457-9A03-A3B403E06FCD}" srcOrd="2" destOrd="0" presId="urn:microsoft.com/office/officeart/2018/2/layout/IconVerticalSolidList"/>
    <dgm:cxn modelId="{14F25068-FE7F-484C-8851-6E1BBFCE84FF}" type="presParOf" srcId="{3B50BD6D-1C64-45A3-841E-E8DCF090D4F5}" destId="{FE651C2D-5D5A-4B34-90B1-B4D2AA069445}" srcOrd="3" destOrd="0" presId="urn:microsoft.com/office/officeart/2018/2/layout/IconVerticalSolidList"/>
    <dgm:cxn modelId="{92B27C5D-8459-4DF4-A783-7DA756B4F300}" type="presParOf" srcId="{7F7C7E6A-B0FA-4E93-B30A-CFEF7D5C4240}" destId="{80F0E269-9396-48FB-9A9A-3199E7498AEA}" srcOrd="5" destOrd="0" presId="urn:microsoft.com/office/officeart/2018/2/layout/IconVerticalSolidList"/>
    <dgm:cxn modelId="{5EBB550D-BF75-4E19-963E-A13DEF47FA0A}" type="presParOf" srcId="{7F7C7E6A-B0FA-4E93-B30A-CFEF7D5C4240}" destId="{A795A080-EB3A-4DBC-A97D-6833EC28EA7C}" srcOrd="6" destOrd="0" presId="urn:microsoft.com/office/officeart/2018/2/layout/IconVerticalSolidList"/>
    <dgm:cxn modelId="{45961D86-3BAB-4746-AE8D-A3EE94BADBDD}" type="presParOf" srcId="{A795A080-EB3A-4DBC-A97D-6833EC28EA7C}" destId="{42803D19-40CB-4F9C-A8DF-D26591E4F04C}" srcOrd="0" destOrd="0" presId="urn:microsoft.com/office/officeart/2018/2/layout/IconVerticalSolidList"/>
    <dgm:cxn modelId="{FF6942A7-4D90-455D-935B-EC50092A8F6E}" type="presParOf" srcId="{A795A080-EB3A-4DBC-A97D-6833EC28EA7C}" destId="{E470C804-A38E-44F8-81CE-E9D2A90E0565}" srcOrd="1" destOrd="0" presId="urn:microsoft.com/office/officeart/2018/2/layout/IconVerticalSolidList"/>
    <dgm:cxn modelId="{05C917FA-7DA9-46F7-A58E-A591FA86A951}" type="presParOf" srcId="{A795A080-EB3A-4DBC-A97D-6833EC28EA7C}" destId="{F89AAAC5-1E88-43C0-BCE1-1B14A3BF5745}" srcOrd="2" destOrd="0" presId="urn:microsoft.com/office/officeart/2018/2/layout/IconVerticalSolidList"/>
    <dgm:cxn modelId="{25C579A3-671B-4B1B-A3FB-F6C61D82DD49}" type="presParOf" srcId="{A795A080-EB3A-4DBC-A97D-6833EC28EA7C}" destId="{E7C58E14-F0E7-4DAD-A37C-3A31411756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056B67-D0F7-43FF-A4B0-A90E089AF0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DE8F1C-A81A-43DD-A8ED-A0C48D490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Budget</a:t>
          </a:r>
        </a:p>
      </dgm:t>
    </dgm:pt>
    <dgm:pt modelId="{725DB90A-A7F3-49BB-8EB7-D5005EB4EACE}" type="parTrans" cxnId="{1DEF1B21-C354-46E7-9145-5FF43847FAC3}">
      <dgm:prSet/>
      <dgm:spPr/>
      <dgm:t>
        <a:bodyPr/>
        <a:lstStyle/>
        <a:p>
          <a:endParaRPr lang="en-US"/>
        </a:p>
      </dgm:t>
    </dgm:pt>
    <dgm:pt modelId="{3EB4A2BE-0EC3-4655-ACCD-9BED9F5D7220}" type="sibTrans" cxnId="{1DEF1B21-C354-46E7-9145-5FF43847FAC3}">
      <dgm:prSet/>
      <dgm:spPr/>
      <dgm:t>
        <a:bodyPr/>
        <a:lstStyle/>
        <a:p>
          <a:endParaRPr lang="en-US"/>
        </a:p>
      </dgm:t>
    </dgm:pt>
    <dgm:pt modelId="{BA58A3BF-8275-4B0E-9183-5C6DAB51F4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a new tool while teaching that tool has its difficulties</a:t>
          </a:r>
        </a:p>
      </dgm:t>
    </dgm:pt>
    <dgm:pt modelId="{1D16E88F-8C73-471F-8F91-1BB5F78742C3}" type="parTrans" cxnId="{8CD5C660-83C4-4CE4-9E45-021A0C9CE1A0}">
      <dgm:prSet/>
      <dgm:spPr/>
      <dgm:t>
        <a:bodyPr/>
        <a:lstStyle/>
        <a:p>
          <a:endParaRPr lang="en-US"/>
        </a:p>
      </dgm:t>
    </dgm:pt>
    <dgm:pt modelId="{3443D3CE-507E-43D0-8C60-C55A0D28D99F}" type="sibTrans" cxnId="{8CD5C660-83C4-4CE4-9E45-021A0C9CE1A0}">
      <dgm:prSet/>
      <dgm:spPr/>
      <dgm:t>
        <a:bodyPr/>
        <a:lstStyle/>
        <a:p>
          <a:endParaRPr lang="en-US"/>
        </a:p>
      </dgm:t>
    </dgm:pt>
    <dgm:pt modelId="{21A67336-613B-480B-A4D9-D20EF9EAA7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Realistic feasibility</a:t>
          </a:r>
        </a:p>
      </dgm:t>
    </dgm:pt>
    <dgm:pt modelId="{6EF21BB9-0389-490C-8660-3A5B040491BA}" type="parTrans" cxnId="{B3B83C09-F756-490B-B638-15ACC51196A2}">
      <dgm:prSet/>
      <dgm:spPr/>
      <dgm:t>
        <a:bodyPr/>
        <a:lstStyle/>
        <a:p>
          <a:endParaRPr lang="en-US"/>
        </a:p>
      </dgm:t>
    </dgm:pt>
    <dgm:pt modelId="{01757FE3-F49C-46B3-8305-E56AF012D9BE}" type="sibTrans" cxnId="{B3B83C09-F756-490B-B638-15ACC51196A2}">
      <dgm:prSet/>
      <dgm:spPr/>
      <dgm:t>
        <a:bodyPr/>
        <a:lstStyle/>
        <a:p>
          <a:endParaRPr lang="en-US"/>
        </a:p>
      </dgm:t>
    </dgm:pt>
    <dgm:pt modelId="{8E9D6227-057F-405A-B23F-A6EF6E930E6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Would've been nice if we had what we created for the next group of Capstone students</a:t>
          </a:r>
        </a:p>
      </dgm:t>
    </dgm:pt>
    <dgm:pt modelId="{3DEBD667-DB1A-41A8-B051-7D6BE4930477}" type="parTrans" cxnId="{C02AF760-9A2F-4C71-BDE5-7C62B66654D8}">
      <dgm:prSet/>
      <dgm:spPr/>
    </dgm:pt>
    <dgm:pt modelId="{C6BFCF4F-E18C-4734-87D5-1C07C9DBD286}" type="sibTrans" cxnId="{C02AF760-9A2F-4C71-BDE5-7C62B66654D8}">
      <dgm:prSet/>
      <dgm:spPr/>
    </dgm:pt>
    <dgm:pt modelId="{EB8EAFFB-1288-4171-BB80-3B7D61A08214}" type="pres">
      <dgm:prSet presAssocID="{1A056B67-D0F7-43FF-A4B0-A90E089AF073}" presName="root" presStyleCnt="0">
        <dgm:presLayoutVars>
          <dgm:dir/>
          <dgm:resizeHandles val="exact"/>
        </dgm:presLayoutVars>
      </dgm:prSet>
      <dgm:spPr/>
    </dgm:pt>
    <dgm:pt modelId="{F4D358DC-43C0-4F15-8B37-6D95EA703C96}" type="pres">
      <dgm:prSet presAssocID="{F5DE8F1C-A81A-43DD-A8ED-A0C48D4908CF}" presName="compNode" presStyleCnt="0"/>
      <dgm:spPr/>
    </dgm:pt>
    <dgm:pt modelId="{43906B01-6714-4415-9EB6-4CA53E754A51}" type="pres">
      <dgm:prSet presAssocID="{F5DE8F1C-A81A-43DD-A8ED-A0C48D4908CF}" presName="bgRect" presStyleLbl="bgShp" presStyleIdx="0" presStyleCnt="4"/>
      <dgm:spPr/>
    </dgm:pt>
    <dgm:pt modelId="{BA205800-E4B3-4791-B978-EE2D404406B7}" type="pres">
      <dgm:prSet presAssocID="{F5DE8F1C-A81A-43DD-A8ED-A0C48D4908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9DC0412-6347-408A-A011-2BB2AFB0ADEA}" type="pres">
      <dgm:prSet presAssocID="{F5DE8F1C-A81A-43DD-A8ED-A0C48D4908CF}" presName="spaceRect" presStyleCnt="0"/>
      <dgm:spPr/>
    </dgm:pt>
    <dgm:pt modelId="{F5C5B40E-E3F6-4997-B5D9-615D995F40CF}" type="pres">
      <dgm:prSet presAssocID="{F5DE8F1C-A81A-43DD-A8ED-A0C48D4908CF}" presName="parTx" presStyleLbl="revTx" presStyleIdx="0" presStyleCnt="4">
        <dgm:presLayoutVars>
          <dgm:chMax val="0"/>
          <dgm:chPref val="0"/>
        </dgm:presLayoutVars>
      </dgm:prSet>
      <dgm:spPr/>
    </dgm:pt>
    <dgm:pt modelId="{CD989A1B-751D-4179-9443-82E50C94D6EC}" type="pres">
      <dgm:prSet presAssocID="{3EB4A2BE-0EC3-4655-ACCD-9BED9F5D7220}" presName="sibTrans" presStyleCnt="0"/>
      <dgm:spPr/>
    </dgm:pt>
    <dgm:pt modelId="{73846274-FAA3-4830-97BF-43E3967926D0}" type="pres">
      <dgm:prSet presAssocID="{BA58A3BF-8275-4B0E-9183-5C6DAB51F42B}" presName="compNode" presStyleCnt="0"/>
      <dgm:spPr/>
    </dgm:pt>
    <dgm:pt modelId="{FDF8F073-D617-482F-8BAA-410534BA9A04}" type="pres">
      <dgm:prSet presAssocID="{BA58A3BF-8275-4B0E-9183-5C6DAB51F42B}" presName="bgRect" presStyleLbl="bgShp" presStyleIdx="1" presStyleCnt="4"/>
      <dgm:spPr/>
    </dgm:pt>
    <dgm:pt modelId="{18696DE6-068D-4A44-AB04-150BCA96581A}" type="pres">
      <dgm:prSet presAssocID="{BA58A3BF-8275-4B0E-9183-5C6DAB51F4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7595922-93DB-4753-9094-234D10DCD3D6}" type="pres">
      <dgm:prSet presAssocID="{BA58A3BF-8275-4B0E-9183-5C6DAB51F42B}" presName="spaceRect" presStyleCnt="0"/>
      <dgm:spPr/>
    </dgm:pt>
    <dgm:pt modelId="{65B38AA0-D4A2-422E-8540-FEE70968B3C1}" type="pres">
      <dgm:prSet presAssocID="{BA58A3BF-8275-4B0E-9183-5C6DAB51F42B}" presName="parTx" presStyleLbl="revTx" presStyleIdx="1" presStyleCnt="4">
        <dgm:presLayoutVars>
          <dgm:chMax val="0"/>
          <dgm:chPref val="0"/>
        </dgm:presLayoutVars>
      </dgm:prSet>
      <dgm:spPr/>
    </dgm:pt>
    <dgm:pt modelId="{D6D8F076-E13E-4263-89B8-6553CE2C9DE4}" type="pres">
      <dgm:prSet presAssocID="{3443D3CE-507E-43D0-8C60-C55A0D28D99F}" presName="sibTrans" presStyleCnt="0"/>
      <dgm:spPr/>
    </dgm:pt>
    <dgm:pt modelId="{535CCB0A-14EB-48FD-916F-9623CF525841}" type="pres">
      <dgm:prSet presAssocID="{21A67336-613B-480B-A4D9-D20EF9EAA72D}" presName="compNode" presStyleCnt="0"/>
      <dgm:spPr/>
    </dgm:pt>
    <dgm:pt modelId="{CEBA37F3-9A53-4662-9A1B-2F81570F019A}" type="pres">
      <dgm:prSet presAssocID="{21A67336-613B-480B-A4D9-D20EF9EAA72D}" presName="bgRect" presStyleLbl="bgShp" presStyleIdx="2" presStyleCnt="4"/>
      <dgm:spPr/>
    </dgm:pt>
    <dgm:pt modelId="{30A57240-D7ED-493F-8E07-F928E8D56CDF}" type="pres">
      <dgm:prSet presAssocID="{21A67336-613B-480B-A4D9-D20EF9EAA7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77C8A2-3354-4DFB-8922-6CF2C24B9EE7}" type="pres">
      <dgm:prSet presAssocID="{21A67336-613B-480B-A4D9-D20EF9EAA72D}" presName="spaceRect" presStyleCnt="0"/>
      <dgm:spPr/>
    </dgm:pt>
    <dgm:pt modelId="{C9D8A5FA-254A-4D43-AC78-2D21356903BE}" type="pres">
      <dgm:prSet presAssocID="{21A67336-613B-480B-A4D9-D20EF9EAA72D}" presName="parTx" presStyleLbl="revTx" presStyleIdx="2" presStyleCnt="4">
        <dgm:presLayoutVars>
          <dgm:chMax val="0"/>
          <dgm:chPref val="0"/>
        </dgm:presLayoutVars>
      </dgm:prSet>
      <dgm:spPr/>
    </dgm:pt>
    <dgm:pt modelId="{742A0509-35C8-49EB-9ACF-6695B9555D96}" type="pres">
      <dgm:prSet presAssocID="{01757FE3-F49C-46B3-8305-E56AF012D9BE}" presName="sibTrans" presStyleCnt="0"/>
      <dgm:spPr/>
    </dgm:pt>
    <dgm:pt modelId="{0DFC70FB-8637-41DD-9CDE-076DC67BB04D}" type="pres">
      <dgm:prSet presAssocID="{8E9D6227-057F-405A-B23F-A6EF6E930E6A}" presName="compNode" presStyleCnt="0"/>
      <dgm:spPr/>
    </dgm:pt>
    <dgm:pt modelId="{3D18FE5E-F2A3-4721-90A9-CB60749F4038}" type="pres">
      <dgm:prSet presAssocID="{8E9D6227-057F-405A-B23F-A6EF6E930E6A}" presName="bgRect" presStyleLbl="bgShp" presStyleIdx="3" presStyleCnt="4"/>
      <dgm:spPr/>
    </dgm:pt>
    <dgm:pt modelId="{F529D983-E719-45D3-95CD-062E1FDC02AF}" type="pres">
      <dgm:prSet presAssocID="{8E9D6227-057F-405A-B23F-A6EF6E930E6A}" presName="iconRect" presStyleLbl="node1" presStyleIdx="3" presStyleCnt="4"/>
      <dgm:spPr/>
    </dgm:pt>
    <dgm:pt modelId="{1352DC78-E021-41FB-AD83-EED0AD9ADC28}" type="pres">
      <dgm:prSet presAssocID="{8E9D6227-057F-405A-B23F-A6EF6E930E6A}" presName="spaceRect" presStyleCnt="0"/>
      <dgm:spPr/>
    </dgm:pt>
    <dgm:pt modelId="{4D6B7CAE-4459-4B94-8496-D9D431077515}" type="pres">
      <dgm:prSet presAssocID="{8E9D6227-057F-405A-B23F-A6EF6E930E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B83C09-F756-490B-B638-15ACC51196A2}" srcId="{1A056B67-D0F7-43FF-A4B0-A90E089AF073}" destId="{21A67336-613B-480B-A4D9-D20EF9EAA72D}" srcOrd="2" destOrd="0" parTransId="{6EF21BB9-0389-490C-8660-3A5B040491BA}" sibTransId="{01757FE3-F49C-46B3-8305-E56AF012D9BE}"/>
    <dgm:cxn modelId="{1DEF1B21-C354-46E7-9145-5FF43847FAC3}" srcId="{1A056B67-D0F7-43FF-A4B0-A90E089AF073}" destId="{F5DE8F1C-A81A-43DD-A8ED-A0C48D4908CF}" srcOrd="0" destOrd="0" parTransId="{725DB90A-A7F3-49BB-8EB7-D5005EB4EACE}" sibTransId="{3EB4A2BE-0EC3-4655-ACCD-9BED9F5D7220}"/>
    <dgm:cxn modelId="{03AA6A33-7AA5-4E96-A0F6-D10EC3246FBA}" type="presOf" srcId="{BA58A3BF-8275-4B0E-9183-5C6DAB51F42B}" destId="{65B38AA0-D4A2-422E-8540-FEE70968B3C1}" srcOrd="0" destOrd="0" presId="urn:microsoft.com/office/officeart/2018/2/layout/IconVerticalSolidList"/>
    <dgm:cxn modelId="{8CD5C660-83C4-4CE4-9E45-021A0C9CE1A0}" srcId="{1A056B67-D0F7-43FF-A4B0-A90E089AF073}" destId="{BA58A3BF-8275-4B0E-9183-5C6DAB51F42B}" srcOrd="1" destOrd="0" parTransId="{1D16E88F-8C73-471F-8F91-1BB5F78742C3}" sibTransId="{3443D3CE-507E-43D0-8C60-C55A0D28D99F}"/>
    <dgm:cxn modelId="{C02AF760-9A2F-4C71-BDE5-7C62B66654D8}" srcId="{1A056B67-D0F7-43FF-A4B0-A90E089AF073}" destId="{8E9D6227-057F-405A-B23F-A6EF6E930E6A}" srcOrd="3" destOrd="0" parTransId="{3DEBD667-DB1A-41A8-B051-7D6BE4930477}" sibTransId="{C6BFCF4F-E18C-4734-87D5-1C07C9DBD286}"/>
    <dgm:cxn modelId="{A88A844B-9523-4E1C-81E9-24991C57102C}" type="presOf" srcId="{1A056B67-D0F7-43FF-A4B0-A90E089AF073}" destId="{EB8EAFFB-1288-4171-BB80-3B7D61A08214}" srcOrd="0" destOrd="0" presId="urn:microsoft.com/office/officeart/2018/2/layout/IconVerticalSolidList"/>
    <dgm:cxn modelId="{32371672-E398-4F70-A04F-1D01C7684ED7}" type="presOf" srcId="{21A67336-613B-480B-A4D9-D20EF9EAA72D}" destId="{C9D8A5FA-254A-4D43-AC78-2D21356903BE}" srcOrd="0" destOrd="0" presId="urn:microsoft.com/office/officeart/2018/2/layout/IconVerticalSolidList"/>
    <dgm:cxn modelId="{3128799A-7CF2-4AA1-9877-09FA037512B6}" type="presOf" srcId="{F5DE8F1C-A81A-43DD-A8ED-A0C48D4908CF}" destId="{F5C5B40E-E3F6-4997-B5D9-615D995F40CF}" srcOrd="0" destOrd="0" presId="urn:microsoft.com/office/officeart/2018/2/layout/IconVerticalSolidList"/>
    <dgm:cxn modelId="{703EF5BB-0228-42C1-802E-745205ABDE0C}" type="presOf" srcId="{8E9D6227-057F-405A-B23F-A6EF6E930E6A}" destId="{4D6B7CAE-4459-4B94-8496-D9D431077515}" srcOrd="0" destOrd="0" presId="urn:microsoft.com/office/officeart/2018/2/layout/IconVerticalSolidList"/>
    <dgm:cxn modelId="{3E3D9789-711A-488E-9FA2-A7153C583B67}" type="presParOf" srcId="{EB8EAFFB-1288-4171-BB80-3B7D61A08214}" destId="{F4D358DC-43C0-4F15-8B37-6D95EA703C96}" srcOrd="0" destOrd="0" presId="urn:microsoft.com/office/officeart/2018/2/layout/IconVerticalSolidList"/>
    <dgm:cxn modelId="{8718B517-141B-476C-AC75-0CBF59D7A26B}" type="presParOf" srcId="{F4D358DC-43C0-4F15-8B37-6D95EA703C96}" destId="{43906B01-6714-4415-9EB6-4CA53E754A51}" srcOrd="0" destOrd="0" presId="urn:microsoft.com/office/officeart/2018/2/layout/IconVerticalSolidList"/>
    <dgm:cxn modelId="{5D7360C9-2BBE-48DF-8605-3A6FE62E3A40}" type="presParOf" srcId="{F4D358DC-43C0-4F15-8B37-6D95EA703C96}" destId="{BA205800-E4B3-4791-B978-EE2D404406B7}" srcOrd="1" destOrd="0" presId="urn:microsoft.com/office/officeart/2018/2/layout/IconVerticalSolidList"/>
    <dgm:cxn modelId="{5E4E6D65-FB8A-44E4-951F-FB368B985682}" type="presParOf" srcId="{F4D358DC-43C0-4F15-8B37-6D95EA703C96}" destId="{A9DC0412-6347-408A-A011-2BB2AFB0ADEA}" srcOrd="2" destOrd="0" presId="urn:microsoft.com/office/officeart/2018/2/layout/IconVerticalSolidList"/>
    <dgm:cxn modelId="{14EBCF0B-CD94-4A9A-8C88-B9D1D4FC2EDE}" type="presParOf" srcId="{F4D358DC-43C0-4F15-8B37-6D95EA703C96}" destId="{F5C5B40E-E3F6-4997-B5D9-615D995F40CF}" srcOrd="3" destOrd="0" presId="urn:microsoft.com/office/officeart/2018/2/layout/IconVerticalSolidList"/>
    <dgm:cxn modelId="{2E91D673-7296-4182-B6C3-5E721AE4CF63}" type="presParOf" srcId="{EB8EAFFB-1288-4171-BB80-3B7D61A08214}" destId="{CD989A1B-751D-4179-9443-82E50C94D6EC}" srcOrd="1" destOrd="0" presId="urn:microsoft.com/office/officeart/2018/2/layout/IconVerticalSolidList"/>
    <dgm:cxn modelId="{249DDF5D-4ACA-48A0-97AC-BB5742DDC4E9}" type="presParOf" srcId="{EB8EAFFB-1288-4171-BB80-3B7D61A08214}" destId="{73846274-FAA3-4830-97BF-43E3967926D0}" srcOrd="2" destOrd="0" presId="urn:microsoft.com/office/officeart/2018/2/layout/IconVerticalSolidList"/>
    <dgm:cxn modelId="{12DF29BA-D11E-46DF-8008-2B748F9FD4B3}" type="presParOf" srcId="{73846274-FAA3-4830-97BF-43E3967926D0}" destId="{FDF8F073-D617-482F-8BAA-410534BA9A04}" srcOrd="0" destOrd="0" presId="urn:microsoft.com/office/officeart/2018/2/layout/IconVerticalSolidList"/>
    <dgm:cxn modelId="{16474251-BAFF-4ADE-B839-DED28B64589A}" type="presParOf" srcId="{73846274-FAA3-4830-97BF-43E3967926D0}" destId="{18696DE6-068D-4A44-AB04-150BCA96581A}" srcOrd="1" destOrd="0" presId="urn:microsoft.com/office/officeart/2018/2/layout/IconVerticalSolidList"/>
    <dgm:cxn modelId="{7E826758-7A6D-4ECA-8761-D1CD6B979218}" type="presParOf" srcId="{73846274-FAA3-4830-97BF-43E3967926D0}" destId="{27595922-93DB-4753-9094-234D10DCD3D6}" srcOrd="2" destOrd="0" presId="urn:microsoft.com/office/officeart/2018/2/layout/IconVerticalSolidList"/>
    <dgm:cxn modelId="{39CC4D9D-424B-4A47-B170-D350FF5B52B1}" type="presParOf" srcId="{73846274-FAA3-4830-97BF-43E3967926D0}" destId="{65B38AA0-D4A2-422E-8540-FEE70968B3C1}" srcOrd="3" destOrd="0" presId="urn:microsoft.com/office/officeart/2018/2/layout/IconVerticalSolidList"/>
    <dgm:cxn modelId="{5236386E-8352-4350-B7B4-C3E55EEF30AF}" type="presParOf" srcId="{EB8EAFFB-1288-4171-BB80-3B7D61A08214}" destId="{D6D8F076-E13E-4263-89B8-6553CE2C9DE4}" srcOrd="3" destOrd="0" presId="urn:microsoft.com/office/officeart/2018/2/layout/IconVerticalSolidList"/>
    <dgm:cxn modelId="{A666FC4A-B11D-4FBF-8C1B-7885E5FEC604}" type="presParOf" srcId="{EB8EAFFB-1288-4171-BB80-3B7D61A08214}" destId="{535CCB0A-14EB-48FD-916F-9623CF525841}" srcOrd="4" destOrd="0" presId="urn:microsoft.com/office/officeart/2018/2/layout/IconVerticalSolidList"/>
    <dgm:cxn modelId="{2AEF1D15-0F59-4F44-8B25-E92CE02D9128}" type="presParOf" srcId="{535CCB0A-14EB-48FD-916F-9623CF525841}" destId="{CEBA37F3-9A53-4662-9A1B-2F81570F019A}" srcOrd="0" destOrd="0" presId="urn:microsoft.com/office/officeart/2018/2/layout/IconVerticalSolidList"/>
    <dgm:cxn modelId="{ABB6C8E3-E52F-45E1-B42A-E76DEF9C0B2A}" type="presParOf" srcId="{535CCB0A-14EB-48FD-916F-9623CF525841}" destId="{30A57240-D7ED-493F-8E07-F928E8D56CDF}" srcOrd="1" destOrd="0" presId="urn:microsoft.com/office/officeart/2018/2/layout/IconVerticalSolidList"/>
    <dgm:cxn modelId="{CCCC606C-F74A-4B9D-BEED-03EA285C6708}" type="presParOf" srcId="{535CCB0A-14EB-48FD-916F-9623CF525841}" destId="{3D77C8A2-3354-4DFB-8922-6CF2C24B9EE7}" srcOrd="2" destOrd="0" presId="urn:microsoft.com/office/officeart/2018/2/layout/IconVerticalSolidList"/>
    <dgm:cxn modelId="{65A4C603-DE25-40AE-BAE3-6394A4780BF5}" type="presParOf" srcId="{535CCB0A-14EB-48FD-916F-9623CF525841}" destId="{C9D8A5FA-254A-4D43-AC78-2D21356903BE}" srcOrd="3" destOrd="0" presId="urn:microsoft.com/office/officeart/2018/2/layout/IconVerticalSolidList"/>
    <dgm:cxn modelId="{5775A450-DFA9-4F47-9AB1-A87BE6721D7B}" type="presParOf" srcId="{EB8EAFFB-1288-4171-BB80-3B7D61A08214}" destId="{742A0509-35C8-49EB-9ACF-6695B9555D96}" srcOrd="5" destOrd="0" presId="urn:microsoft.com/office/officeart/2018/2/layout/IconVerticalSolidList"/>
    <dgm:cxn modelId="{2103E12B-20A0-4339-B7B3-78DD838450ED}" type="presParOf" srcId="{EB8EAFFB-1288-4171-BB80-3B7D61A08214}" destId="{0DFC70FB-8637-41DD-9CDE-076DC67BB04D}" srcOrd="6" destOrd="0" presId="urn:microsoft.com/office/officeart/2018/2/layout/IconVerticalSolidList"/>
    <dgm:cxn modelId="{4FD2728B-922B-43C1-9BEB-6CD359294741}" type="presParOf" srcId="{0DFC70FB-8637-41DD-9CDE-076DC67BB04D}" destId="{3D18FE5E-F2A3-4721-90A9-CB60749F4038}" srcOrd="0" destOrd="0" presId="urn:microsoft.com/office/officeart/2018/2/layout/IconVerticalSolidList"/>
    <dgm:cxn modelId="{78AF0F6F-664F-4F40-9838-C10EBE0F0FC4}" type="presParOf" srcId="{0DFC70FB-8637-41DD-9CDE-076DC67BB04D}" destId="{F529D983-E719-45D3-95CD-062E1FDC02AF}" srcOrd="1" destOrd="0" presId="urn:microsoft.com/office/officeart/2018/2/layout/IconVerticalSolidList"/>
    <dgm:cxn modelId="{9A28B9F0-26BC-4AC8-8D1C-AA149CA78872}" type="presParOf" srcId="{0DFC70FB-8637-41DD-9CDE-076DC67BB04D}" destId="{1352DC78-E021-41FB-AD83-EED0AD9ADC28}" srcOrd="2" destOrd="0" presId="urn:microsoft.com/office/officeart/2018/2/layout/IconVerticalSolidList"/>
    <dgm:cxn modelId="{FE771A66-5967-4945-BEE5-563FF2FE4111}" type="presParOf" srcId="{0DFC70FB-8637-41DD-9CDE-076DC67BB04D}" destId="{4D6B7CAE-4459-4B94-8496-D9D4310775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5F444-2D9F-4D7D-87EE-123D114A316F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94C0F-740C-4ADE-869C-AA6436E4625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Created a plan on how to execute specific parts</a:t>
          </a:r>
        </a:p>
      </dsp:txBody>
      <dsp:txXfrm>
        <a:off x="0" y="531"/>
        <a:ext cx="10515600" cy="870055"/>
      </dsp:txXfrm>
    </dsp:sp>
    <dsp:sp modelId="{A23F7B4A-4569-457F-A536-78918AFC8650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70F61-7E50-415A-940E-512D3D30FB59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Conducted meetings with all team leads and sponsors</a:t>
          </a:r>
        </a:p>
      </dsp:txBody>
      <dsp:txXfrm>
        <a:off x="0" y="870586"/>
        <a:ext cx="10515600" cy="870055"/>
      </dsp:txXfrm>
    </dsp:sp>
    <dsp:sp modelId="{9D331953-E36C-4073-8240-3DDB06F736D0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D8F45-1C90-40BE-AACE-B8C61022702F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Assigned specific roles to each other</a:t>
          </a:r>
        </a:p>
      </dsp:txBody>
      <dsp:txXfrm>
        <a:off x="0" y="1740641"/>
        <a:ext cx="10515600" cy="870055"/>
      </dsp:txXfrm>
    </dsp:sp>
    <dsp:sp modelId="{3DAD7ABB-4C02-4285-8A66-4F331F931180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0D77-1581-495C-A87B-B892CB1BB48C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Contacted and networked with people for our project</a:t>
          </a:r>
        </a:p>
      </dsp:txBody>
      <dsp:txXfrm>
        <a:off x="0" y="2610696"/>
        <a:ext cx="10515600" cy="870055"/>
      </dsp:txXfrm>
    </dsp:sp>
    <dsp:sp modelId="{82B21A9C-AF4F-4C4F-AA28-9ABF2B6C3988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0A5DA-EA3D-433F-A8F6-79409AD7B5F8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Assisted each other out for specific roles</a:t>
          </a:r>
        </a:p>
      </dsp:txBody>
      <dsp:txXfrm>
        <a:off x="0" y="3480751"/>
        <a:ext cx="10515600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A41B4-8FE8-45C6-862A-BBB01C97A672}">
      <dsp:nvSpPr>
        <dsp:cNvPr id="0" name=""/>
        <dsp:cNvSpPr/>
      </dsp:nvSpPr>
      <dsp:spPr>
        <a:xfrm>
          <a:off x="0" y="1709"/>
          <a:ext cx="6713552" cy="866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4111B-8DF0-4435-B177-37A6F58DFBAB}">
      <dsp:nvSpPr>
        <dsp:cNvPr id="0" name=""/>
        <dsp:cNvSpPr/>
      </dsp:nvSpPr>
      <dsp:spPr>
        <a:xfrm>
          <a:off x="262108" y="196666"/>
          <a:ext cx="476560" cy="476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384D3-149B-4A03-B6DB-3E4C9DDAB1CE}">
      <dsp:nvSpPr>
        <dsp:cNvPr id="0" name=""/>
        <dsp:cNvSpPr/>
      </dsp:nvSpPr>
      <dsp:spPr>
        <a:xfrm>
          <a:off x="1000777" y="1709"/>
          <a:ext cx="5712774" cy="8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2" tIns="91702" rIns="91702" bIns="917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Successfully used and implemented a collaboration tool that organizes our project into a board (Trello)</a:t>
          </a:r>
        </a:p>
      </dsp:txBody>
      <dsp:txXfrm>
        <a:off x="1000777" y="1709"/>
        <a:ext cx="5712774" cy="866474"/>
      </dsp:txXfrm>
    </dsp:sp>
    <dsp:sp modelId="{9064C679-D350-4DD7-BAC4-3BF853FFD9A2}">
      <dsp:nvSpPr>
        <dsp:cNvPr id="0" name=""/>
        <dsp:cNvSpPr/>
      </dsp:nvSpPr>
      <dsp:spPr>
        <a:xfrm>
          <a:off x="0" y="1084802"/>
          <a:ext cx="6713552" cy="866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76D53-7835-4204-ACD6-7A0EDC102CD7}">
      <dsp:nvSpPr>
        <dsp:cNvPr id="0" name=""/>
        <dsp:cNvSpPr/>
      </dsp:nvSpPr>
      <dsp:spPr>
        <a:xfrm>
          <a:off x="262108" y="1279759"/>
          <a:ext cx="476560" cy="476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7A409-3E6D-4A6D-9161-ECF9E7725699}">
      <dsp:nvSpPr>
        <dsp:cNvPr id="0" name=""/>
        <dsp:cNvSpPr/>
      </dsp:nvSpPr>
      <dsp:spPr>
        <a:xfrm>
          <a:off x="1000777" y="1084802"/>
          <a:ext cx="5712774" cy="8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2" tIns="91702" rIns="91702" bIns="917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Created some key deliverables that will be essential for the new group of Capstone students</a:t>
          </a:r>
        </a:p>
      </dsp:txBody>
      <dsp:txXfrm>
        <a:off x="1000777" y="1084802"/>
        <a:ext cx="5712774" cy="866474"/>
      </dsp:txXfrm>
    </dsp:sp>
    <dsp:sp modelId="{79681643-911F-413F-B48C-1C724ED14805}">
      <dsp:nvSpPr>
        <dsp:cNvPr id="0" name=""/>
        <dsp:cNvSpPr/>
      </dsp:nvSpPr>
      <dsp:spPr>
        <a:xfrm>
          <a:off x="0" y="2167895"/>
          <a:ext cx="6713552" cy="866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B4584-437B-4A1C-A243-C5C206C56D00}">
      <dsp:nvSpPr>
        <dsp:cNvPr id="0" name=""/>
        <dsp:cNvSpPr/>
      </dsp:nvSpPr>
      <dsp:spPr>
        <a:xfrm>
          <a:off x="262108" y="2362851"/>
          <a:ext cx="476560" cy="476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51C2D-5D5A-4B34-90B1-B4D2AA069445}">
      <dsp:nvSpPr>
        <dsp:cNvPr id="0" name=""/>
        <dsp:cNvSpPr/>
      </dsp:nvSpPr>
      <dsp:spPr>
        <a:xfrm>
          <a:off x="1000777" y="2167895"/>
          <a:ext cx="5712774" cy="8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2" tIns="91702" rIns="91702" bIns="917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Created a Project Plan that laid out a road map that was critical for our journey throughout the semester</a:t>
          </a:r>
        </a:p>
      </dsp:txBody>
      <dsp:txXfrm>
        <a:off x="1000777" y="2167895"/>
        <a:ext cx="5712774" cy="866474"/>
      </dsp:txXfrm>
    </dsp:sp>
    <dsp:sp modelId="{42803D19-40CB-4F9C-A8DF-D26591E4F04C}">
      <dsp:nvSpPr>
        <dsp:cNvPr id="0" name=""/>
        <dsp:cNvSpPr/>
      </dsp:nvSpPr>
      <dsp:spPr>
        <a:xfrm>
          <a:off x="0" y="3250988"/>
          <a:ext cx="6713552" cy="866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0C804-A38E-44F8-81CE-E9D2A90E0565}">
      <dsp:nvSpPr>
        <dsp:cNvPr id="0" name=""/>
        <dsp:cNvSpPr/>
      </dsp:nvSpPr>
      <dsp:spPr>
        <a:xfrm>
          <a:off x="262108" y="3445944"/>
          <a:ext cx="476560" cy="476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58E14-F0E7-4DAD-A37C-3A3141175609}">
      <dsp:nvSpPr>
        <dsp:cNvPr id="0" name=""/>
        <dsp:cNvSpPr/>
      </dsp:nvSpPr>
      <dsp:spPr>
        <a:xfrm>
          <a:off x="1000777" y="3250988"/>
          <a:ext cx="5712774" cy="86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02" tIns="91702" rIns="91702" bIns="917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Successfully learned how to operate as a team</a:t>
          </a:r>
        </a:p>
      </dsp:txBody>
      <dsp:txXfrm>
        <a:off x="1000777" y="3250988"/>
        <a:ext cx="5712774" cy="866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06B01-6714-4415-9EB6-4CA53E754A51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05800-E4B3-4791-B978-EE2D404406B7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5B40E-E3F6-4997-B5D9-615D995F40CF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Budget</a:t>
          </a:r>
        </a:p>
      </dsp:txBody>
      <dsp:txXfrm>
        <a:off x="1357965" y="2319"/>
        <a:ext cx="4887299" cy="1175727"/>
      </dsp:txXfrm>
    </dsp:sp>
    <dsp:sp modelId="{FDF8F073-D617-482F-8BAA-410534BA9A04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96DE6-068D-4A44-AB04-150BCA96581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38AA0-D4A2-422E-8540-FEE70968B3C1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Learning a new tool while teaching that tool has its difficulties</a:t>
          </a:r>
        </a:p>
      </dsp:txBody>
      <dsp:txXfrm>
        <a:off x="1357965" y="1471979"/>
        <a:ext cx="4887299" cy="1175727"/>
      </dsp:txXfrm>
    </dsp:sp>
    <dsp:sp modelId="{CEBA37F3-9A53-4662-9A1B-2F81570F019A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57240-D7ED-493F-8E07-F928E8D56CDF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8A5FA-254A-4D43-AC78-2D21356903B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Realistic feasibility</a:t>
          </a:r>
        </a:p>
      </dsp:txBody>
      <dsp:txXfrm>
        <a:off x="1357965" y="2941639"/>
        <a:ext cx="4887299" cy="1175727"/>
      </dsp:txXfrm>
    </dsp:sp>
    <dsp:sp modelId="{3D18FE5E-F2A3-4721-90A9-CB60749F4038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9D983-E719-45D3-95CD-062E1FDC02AF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B7CAE-4459-4B94-8496-D9D431077515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Would've been nice if we had what we created for the next group of Capstone students</a:t>
          </a:r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557A5-F3F7-4ED2-974B-F1D7425B5412}" type="datetimeFigureOut">
              <a:rPr lang="en-US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DC3E4-9EBA-4CC6-B39C-69085A8F868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6443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805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380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110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608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0387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20194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89480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591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169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5896-E487-8E45-89D2-B16FCCA2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72AA-680A-9841-9F95-5381D05F6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B787-D1EA-EE44-A415-3772D4DB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FB462-3B48-0D46-A488-9AE1B8BA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B7B0-9EFE-414F-864C-3974122C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49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1D80-B702-B942-9D6C-3003E398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894B-CBE5-3349-B482-210EFA07E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228C6-03E6-FA40-8A6C-E2D7841E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D9E74-1F71-EA46-969C-55AA0585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1AF1-0C4B-1D45-BE9D-AE56E5E5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97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552F-2E8F-104B-8B9E-26503024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7B4E2-FF86-F34E-926C-68FB962B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2132-4C53-A44D-9020-2984CC4F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27563-E926-3D4D-ACC0-99EB6E51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F464-B0BD-6741-8CF6-8874C937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7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6C59-C7CE-DA40-A276-6B9AB650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D01A3-DCB7-FA40-BA48-E3654F526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88045-B62F-2D4F-9E95-E65F9FF3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36951-65EE-894D-B274-EC5BDCA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B1C5B-5C70-8248-928C-C91D1B12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35B46-2264-F94F-86B0-F5E6AF67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82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DD9D-250E-9546-AC50-1855529E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D1DC3-8887-7148-A630-7F706067C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01400-45CC-5F49-B875-3141D8DBE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FEC1-A83A-A74D-95E6-46BB25959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D3C05-D9C4-DB4A-9A7D-7BA93BC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F4164-2191-3E4D-91AE-4EF99666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4F80A-D7C1-2240-BEE1-0DA5BDA4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62D8B-7BBD-614B-A43D-FFBD6793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3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F2AC-9D7E-4549-9516-3ECEE459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63592-F92F-DF43-B307-5A129EE5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C3438-6F53-C249-BB0E-0506105A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5AC4D-989F-0444-8A40-C4547D8E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09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91758-4A97-5D4A-998B-9A3D6D26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772DD-4C33-B94B-BEA9-9875148C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D2563-814C-AE46-88BF-43E5CF75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0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9772-B238-8B47-97AD-3713369B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5AA6-CC19-7A44-A814-AABBDCFE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4FA13-4CEF-C74F-B808-06847E352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B575E-4AC0-A649-98D4-D9AFBECA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0217A-88C5-2847-A04B-EDD190D8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A0F43-426A-2D45-9BC0-C909B955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38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9BB4-2FAE-2549-8844-D91D22DC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EB5D5-9B4B-FB46-A3CA-17B521B3B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F5DC-8B38-AA45-9555-E4F0DCA6C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1774-2274-314A-833B-E410E023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2AE5-5011-D940-A843-8621E2F6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D7E3C-C635-7046-AE9F-EF1F2053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87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5048-6A0E-BE4A-90B9-698D0979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BDD28-57BD-1041-871C-BBDB6C7FD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C122B-34D0-4B4F-9426-563653E8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BE10-C9C1-FA41-8193-329E7B7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5754-1828-994C-B1D4-84D75DBD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96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9C30C-7189-5F45-A020-F9345D90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9B25A-2B2A-F043-A233-E8BADF42D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DAC6-5AFE-FC43-88AC-A17FBE67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92821-1CB5-5A4B-B190-80B70C2B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12BF-251B-434A-834B-C3E31E1B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1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749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FB9380-AFEF-C24A-B6B0-C913C9A19F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  <a:custGeom>
            <a:avLst/>
            <a:gdLst>
              <a:gd name="connsiteX0" fmla="*/ 9129544 w 12188824"/>
              <a:gd name="connsiteY0" fmla="*/ 5935250 h 13716000"/>
              <a:gd name="connsiteX1" fmla="*/ 12188824 w 12188824"/>
              <a:gd name="connsiteY1" fmla="*/ 5935250 h 13716000"/>
              <a:gd name="connsiteX2" fmla="*/ 12188824 w 12188824"/>
              <a:gd name="connsiteY2" fmla="*/ 13716000 h 13716000"/>
              <a:gd name="connsiteX3" fmla="*/ 6219212 w 12188824"/>
              <a:gd name="connsiteY3" fmla="*/ 13716000 h 13716000"/>
              <a:gd name="connsiteX4" fmla="*/ 6219212 w 12188824"/>
              <a:gd name="connsiteY4" fmla="*/ 11766884 h 13716000"/>
              <a:gd name="connsiteX5" fmla="*/ 8720472 w 12188824"/>
              <a:gd name="connsiteY5" fmla="*/ 11766884 h 13716000"/>
              <a:gd name="connsiteX6" fmla="*/ 9129544 w 12188824"/>
              <a:gd name="connsiteY6" fmla="*/ 11766884 h 13716000"/>
              <a:gd name="connsiteX7" fmla="*/ 9129544 w 12188824"/>
              <a:gd name="connsiteY7" fmla="*/ 11357811 h 13716000"/>
              <a:gd name="connsiteX8" fmla="*/ 0 w 12188824"/>
              <a:gd name="connsiteY8" fmla="*/ 0 h 13716000"/>
              <a:gd name="connsiteX9" fmla="*/ 8720472 w 12188824"/>
              <a:gd name="connsiteY9" fmla="*/ 0 h 13716000"/>
              <a:gd name="connsiteX10" fmla="*/ 8720472 w 12188824"/>
              <a:gd name="connsiteY10" fmla="*/ 11357811 h 13716000"/>
              <a:gd name="connsiteX11" fmla="*/ 0 w 12188824"/>
              <a:gd name="connsiteY11" fmla="*/ 1135781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8824" h="13716000">
                <a:moveTo>
                  <a:pt x="9129544" y="5935250"/>
                </a:moveTo>
                <a:lnTo>
                  <a:pt x="12188824" y="5935250"/>
                </a:lnTo>
                <a:lnTo>
                  <a:pt x="12188824" y="13716000"/>
                </a:lnTo>
                <a:lnTo>
                  <a:pt x="6219212" y="13716000"/>
                </a:lnTo>
                <a:lnTo>
                  <a:pt x="6219212" y="11766884"/>
                </a:lnTo>
                <a:lnTo>
                  <a:pt x="8720472" y="11766884"/>
                </a:lnTo>
                <a:lnTo>
                  <a:pt x="9129544" y="11766884"/>
                </a:lnTo>
                <a:lnTo>
                  <a:pt x="9129544" y="11357811"/>
                </a:lnTo>
                <a:close/>
                <a:moveTo>
                  <a:pt x="0" y="0"/>
                </a:moveTo>
                <a:lnTo>
                  <a:pt x="8720472" y="0"/>
                </a:lnTo>
                <a:lnTo>
                  <a:pt x="8720472" y="11357811"/>
                </a:lnTo>
                <a:lnTo>
                  <a:pt x="0" y="113578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43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52F0C8-485A-FF4B-A4C6-67F6F14997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60358"/>
            <a:ext cx="12192000" cy="4816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0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04C65F-6EFA-EC44-A33E-D32997B186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27090" y="1571430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654735-8DBB-6E43-BD6E-1C806ABD8D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7090" y="3318019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701CFD-5F1C-C647-AA08-6F97112BDD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27090" y="5064608"/>
            <a:ext cx="1413502" cy="1412392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19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2E477-6920-3A4C-A681-F1E0931C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9EB3-273D-8247-BB8C-6DE486BF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875D-79CA-8D42-8A3B-4E152BF79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DD7EB-3C49-F54E-8844-0A8480EC88EA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CA64-EBC6-5542-842E-159D9228F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77CE-2228-B948-8C68-95A74EB3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1B310-CB36-B842-AE5E-1B7991946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542D0C3E-E30C-0241-8AD9-426D4DEECBDC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7137783" y="4502350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C31559CD-DD8B-A240-9D94-0BA238D31C92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8221236" y="2298264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A695FC6-42D6-E14C-9BC0-6F28F7202562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1232606" y="523289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A02A63E2-F965-254B-B988-D3D786732F64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71000" y="-2030107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932" y="3039893"/>
            <a:ext cx="11654152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450">
                <a:solidFill>
                  <a:schemeClr val="tx2"/>
                </a:solidFill>
                <a:latin typeface="Tahoma" panose="020B0604030504040204" pitchFamily="34" charset="0"/>
                <a:ea typeface="Source Sans Pro" panose="020B0503030403020204" pitchFamily="34" charset="0"/>
                <a:cs typeface="Mukta" panose="020B0000000000000000" pitchFamily="34" charset="77"/>
              </a:rPr>
              <a:t>TRELLO PROJECT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6870" y="3938629"/>
            <a:ext cx="6618287" cy="830997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FALL 2021 CAPSTONE PROJECT:</a:t>
            </a:r>
            <a:b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</a:br>
            <a:r>
              <a:rPr lang="en-US" sz="2400" spc="750">
                <a:latin typeface="Calibri Light" panose="020F0302020204030204" pitchFamily="34" charset="0"/>
                <a:ea typeface="Noto Sans ExtraLight" panose="020B0302040504020204" pitchFamily="34" charset="0"/>
                <a:cs typeface="Noto Sans ExtraLight" panose="020B0302040504020204" pitchFamily="34" charset="0"/>
              </a:rPr>
              <a:t>CENTER OF EXCELLENCE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8DC920C0-EBDE-5F4F-8275-EBE362B89CA8}"/>
              </a:ext>
            </a:extLst>
          </p:cNvPr>
          <p:cNvSpPr/>
          <p:nvPr/>
        </p:nvSpPr>
        <p:spPr>
          <a:xfrm>
            <a:off x="10347455" y="-561853"/>
            <a:ext cx="2165090" cy="2165090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68A4768A-9D82-D54E-919C-9817FD9A2F7D}"/>
              </a:ext>
            </a:extLst>
          </p:cNvPr>
          <p:cNvSpPr/>
          <p:nvPr/>
        </p:nvSpPr>
        <p:spPr>
          <a:xfrm>
            <a:off x="-976019" y="5696372"/>
            <a:ext cx="1830222" cy="1830222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AFBE-AFFD-A84C-BBC5-914A0BE2404B}"/>
              </a:ext>
            </a:extLst>
          </p:cNvPr>
          <p:cNvSpPr txBox="1"/>
          <p:nvPr/>
        </p:nvSpPr>
        <p:spPr>
          <a:xfrm>
            <a:off x="3134973" y="2735032"/>
            <a:ext cx="65990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8476D-FF32-9840-A25F-9301A2AF1FB7}"/>
              </a:ext>
            </a:extLst>
          </p:cNvPr>
          <p:cNvSpPr txBox="1"/>
          <p:nvPr/>
        </p:nvSpPr>
        <p:spPr>
          <a:xfrm>
            <a:off x="4503911" y="4882255"/>
            <a:ext cx="31841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+mj-lt"/>
              <a:cs typeface="Calibri Light"/>
            </a:endParaRP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A5D34BD-5742-5F4E-968B-13B8325E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48" y="200087"/>
            <a:ext cx="2028101" cy="2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062723-6941-4ABE-8146-AC6FA530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54912-237F-4337-A246-0B7B3FA9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>
                <a:ea typeface="+mj-lt"/>
                <a:cs typeface="+mj-lt"/>
              </a:rPr>
              <a:t>Introduction</a:t>
            </a:r>
          </a:p>
          <a:p>
            <a:endParaRPr lang="en-US" sz="2600">
              <a:cs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EE85F-359E-4468-A994-B09C4ED4D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8" b="5568"/>
          <a:stretch/>
        </p:blipFill>
        <p:spPr>
          <a:xfrm>
            <a:off x="20" y="-13"/>
            <a:ext cx="2926060" cy="4005072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05F78D17-EF8F-4A8A-9846-D6B7E594A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0" r="1" b="8872"/>
          <a:stretch/>
        </p:blipFill>
        <p:spPr>
          <a:xfrm>
            <a:off x="3077487" y="8"/>
            <a:ext cx="2935224" cy="4005067"/>
          </a:xfrm>
          <a:prstGeom prst="rect">
            <a:avLst/>
          </a:prstGeom>
        </p:spPr>
      </p:pic>
      <p:pic>
        <p:nvPicPr>
          <p:cNvPr id="9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841306A-EF44-44E9-AB6A-AF58DD2CA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8918"/>
          <a:stretch/>
        </p:blipFill>
        <p:spPr>
          <a:xfrm>
            <a:off x="6174474" y="13"/>
            <a:ext cx="2935224" cy="4005071"/>
          </a:xfrm>
          <a:prstGeom prst="rect">
            <a:avLst/>
          </a:prstGeom>
        </p:spPr>
      </p:pic>
      <p:pic>
        <p:nvPicPr>
          <p:cNvPr id="7" name="Picture 8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48F0EC6C-E925-424F-9598-93100A21C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3" r="-2" b="-2"/>
          <a:stretch/>
        </p:blipFill>
        <p:spPr>
          <a:xfrm>
            <a:off x="9256776" y="-9"/>
            <a:ext cx="2935224" cy="400507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112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0B31-CB49-49FE-A910-386D4207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40602"/>
            <a:ext cx="7104188" cy="1645920"/>
          </a:xfrm>
        </p:spPr>
        <p:txBody>
          <a:bodyPr anchor="ctr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b="1" u="sng">
                <a:ea typeface="+mn-lt"/>
                <a:cs typeface="+mn-lt"/>
              </a:rPr>
              <a:t>Exporting Trello Data</a:t>
            </a:r>
            <a:r>
              <a:rPr lang="en-US" sz="1800" u="sng">
                <a:ea typeface="+mn-lt"/>
                <a:cs typeface="+mn-lt"/>
              </a:rPr>
              <a:t> for Organization </a:t>
            </a:r>
            <a:r>
              <a:rPr lang="en-US" sz="1800">
                <a:ea typeface="+mn-lt"/>
                <a:cs typeface="+mn-lt"/>
              </a:rPr>
              <a:t>– Aditya Bagchi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b="1" u="sng">
                <a:ea typeface="+mn-lt"/>
                <a:cs typeface="+mn-lt"/>
              </a:rPr>
              <a:t>Existing Data Analysis</a:t>
            </a:r>
            <a:r>
              <a:rPr lang="en-US" sz="1800" u="sng">
                <a:ea typeface="+mn-lt"/>
                <a:cs typeface="+mn-lt"/>
              </a:rPr>
              <a:t> &amp; Interpretation</a:t>
            </a:r>
            <a:r>
              <a:rPr lang="en-US" sz="1800">
                <a:ea typeface="+mn-lt"/>
                <a:cs typeface="+mn-lt"/>
              </a:rPr>
              <a:t> – Daniel Park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b="1" u="sng">
                <a:ea typeface="+mn-lt"/>
                <a:cs typeface="+mn-lt"/>
              </a:rPr>
              <a:t>Trello Engagement</a:t>
            </a:r>
            <a:r>
              <a:rPr lang="en-US" sz="1800" u="sng">
                <a:ea typeface="+mn-lt"/>
                <a:cs typeface="+mn-lt"/>
              </a:rPr>
              <a:t> Survey &amp; Report</a:t>
            </a:r>
            <a:r>
              <a:rPr lang="en-US" sz="1800">
                <a:ea typeface="+mn-lt"/>
                <a:cs typeface="+mn-lt"/>
              </a:rPr>
              <a:t> – Angel Vo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b="1" u="sng">
                <a:ea typeface="+mn-lt"/>
                <a:cs typeface="+mn-lt"/>
              </a:rPr>
              <a:t>Sponsor</a:t>
            </a:r>
            <a:r>
              <a:rPr lang="en-US" sz="1800">
                <a:ea typeface="+mn-lt"/>
                <a:cs typeface="+mn-lt"/>
              </a:rPr>
              <a:t> - Justyna Grinholc</a:t>
            </a:r>
          </a:p>
        </p:txBody>
      </p:sp>
    </p:spTree>
    <p:extLst>
      <p:ext uri="{BB962C8B-B14F-4D97-AF65-F5344CB8AC3E}">
        <p14:creationId xmlns:p14="http://schemas.microsoft.com/office/powerpoint/2010/main" val="325699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5414E-D15A-404E-AF1C-E6D0477B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Project Description</a:t>
            </a:r>
            <a:endParaRPr lang="en-US" sz="40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859F-5B4F-4781-9D28-1802587B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Managed Trello so it was easy and efficiently used by students and sponsors</a:t>
            </a:r>
          </a:p>
          <a:p>
            <a:r>
              <a:rPr lang="en-US" sz="2000">
                <a:cs typeface="Calibri"/>
              </a:rPr>
              <a:t>In order to help all teams stay organized, there were various individual and collective meetings</a:t>
            </a:r>
          </a:p>
          <a:p>
            <a:r>
              <a:rPr lang="en-US" sz="2000">
                <a:cs typeface="Calibri"/>
              </a:rPr>
              <a:t>Analyzed data from Qualtrics Surveys, COE Existing Database, &amp; Trello in order to create a visualization of the efficiency and usage throughout the semester</a:t>
            </a:r>
          </a:p>
          <a:p>
            <a:r>
              <a:rPr lang="en-US" sz="2000">
                <a:cs typeface="Calibri"/>
              </a:rPr>
              <a:t>Final Deliverables: Tree Template, Training Manual, Graphs &amp; Infographic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16CCF88-5AE6-4AC2-A723-90F161E44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0" r="-1" b="11897"/>
          <a:stretch/>
        </p:blipFill>
        <p:spPr>
          <a:xfrm>
            <a:off x="7083423" y="829006"/>
            <a:ext cx="4397433" cy="20245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FF82E1E-574D-4223-8EA7-8411C7217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6" r="-2" b="11004"/>
          <a:stretch/>
        </p:blipFill>
        <p:spPr>
          <a:xfrm>
            <a:off x="7083423" y="3955441"/>
            <a:ext cx="4395569" cy="20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2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F89BB87-A9C6-4F20-94D8-DCEDDE1F6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" r="9085" b="132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2FB9-F289-42D8-8B02-C594FBA3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Approach &amp; Methodology</a:t>
            </a:r>
            <a:endParaRPr lang="en-US"/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31275A53-3DEA-4FA2-8A3E-DE93F3E48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0481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5AAC9-DE42-40AD-825C-C2B671BB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Project Accomplishments</a:t>
            </a:r>
            <a:endParaRPr lang="en-US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D38252B-D584-4941-A101-D6BF4B1810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68BF9B-7157-4305-A44D-2B3FBE2584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95" r="24630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C799-1DB3-4E69-8EE3-D98ADA5F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Lessons Learned</a:t>
            </a:r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28E0-A8DF-419E-835E-9B9D0AE8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How projects are managed in a timely manner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Teamwork is essential for projects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Various tools such as: Tableau, Zapier, Teams, Qualtrics Survey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Understanding the final goal of a project from the very beginning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Learning how to set boundaries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2EB0297-14A6-4A5D-B110-43769A3A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29"/>
          <a:stretch/>
        </p:blipFill>
        <p:spPr>
          <a:xfrm>
            <a:off x="5110716" y="1323838"/>
            <a:ext cx="6596652" cy="40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05921-5B1C-45D6-AB47-10767007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>
                <a:cs typeface="Calibri Light"/>
              </a:rPr>
              <a:t>Feedback &amp; Suggestions</a:t>
            </a:r>
            <a:endParaRPr lang="en-US" sz="62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5B17E4A-8A10-46AB-A5B8-AC4EDBA4D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65189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49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3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353"/>
      </a:accent1>
      <a:accent2>
        <a:srgbClr val="17497C"/>
      </a:accent2>
      <a:accent3>
        <a:srgbClr val="4471C3"/>
      </a:accent3>
      <a:accent4>
        <a:srgbClr val="E36E2B"/>
      </a:accent4>
      <a:accent5>
        <a:srgbClr val="5B9BD5"/>
      </a:accent5>
      <a:accent6>
        <a:srgbClr val="E36E2B"/>
      </a:accent6>
      <a:hlink>
        <a:srgbClr val="0563C1"/>
      </a:hlink>
      <a:folHlink>
        <a:srgbClr val="104F7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D8E563ED23834C9AB94C8602E9DEEA" ma:contentTypeVersion="8" ma:contentTypeDescription="Create a new document." ma:contentTypeScope="" ma:versionID="4579ccc5980b767131b7b1661f78463d">
  <xsd:schema xmlns:xsd="http://www.w3.org/2001/XMLSchema" xmlns:xs="http://www.w3.org/2001/XMLSchema" xmlns:p="http://schemas.microsoft.com/office/2006/metadata/properties" xmlns:ns2="9cd92bab-27c9-4d05-82f4-6ae2336f83bb" targetNamespace="http://schemas.microsoft.com/office/2006/metadata/properties" ma:root="true" ma:fieldsID="0aafb0163e74780f61e5ac7f648a84b5" ns2:_="">
    <xsd:import namespace="9cd92bab-27c9-4d05-82f4-6ae2336f8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d92bab-27c9-4d05-82f4-6ae2336f8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E2F663-F64B-41C0-BC58-BE1CCDC4C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A50ECF-7A63-42AC-BECE-5E722C3733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AB34864-4A0A-4DB5-807E-DA939006C829}">
  <ds:schemaRefs>
    <ds:schemaRef ds:uri="9cd92bab-27c9-4d05-82f4-6ae2336f8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office theme</vt:lpstr>
      <vt:lpstr>HeadlinesVTI</vt:lpstr>
      <vt:lpstr>Office Theme</vt:lpstr>
      <vt:lpstr>PowerPoint Presentation</vt:lpstr>
      <vt:lpstr>Introduction </vt:lpstr>
      <vt:lpstr>Project Description</vt:lpstr>
      <vt:lpstr>Approach &amp; Methodology</vt:lpstr>
      <vt:lpstr>Project Accomplishments</vt:lpstr>
      <vt:lpstr>Lessons Learned</vt:lpstr>
      <vt:lpstr>Feedback &amp;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2021-12-05T20:00:57Z</dcterms:created>
  <dcterms:modified xsi:type="dcterms:W3CDTF">2021-12-07T02:04:51Z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0x010100DCD8E563ED23834C9AB94C8602E9DEEA</vt:lpwstr>
  </property>
</Properties>
</file>